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258" r:id="rId3"/>
    <p:sldId id="297" r:id="rId4"/>
    <p:sldId id="265" r:id="rId5"/>
    <p:sldId id="296" r:id="rId6"/>
    <p:sldId id="299" r:id="rId7"/>
    <p:sldId id="264" r:id="rId8"/>
    <p:sldId id="300" r:id="rId9"/>
    <p:sldId id="301" r:id="rId10"/>
    <p:sldId id="298" r:id="rId11"/>
    <p:sldId id="302" r:id="rId12"/>
    <p:sldId id="303" r:id="rId13"/>
    <p:sldId id="304" r:id="rId14"/>
    <p:sldId id="27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FF33CC"/>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8" autoAdjust="0"/>
    <p:restoredTop sz="94660"/>
  </p:normalViewPr>
  <p:slideViewPr>
    <p:cSldViewPr snapToGrid="0">
      <p:cViewPr varScale="1">
        <p:scale>
          <a:sx n="70" d="100"/>
          <a:sy n="70" d="100"/>
        </p:scale>
        <p:origin x="460" y="-2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01C0A0-A4DB-4E5F-8647-AC350C408E6A}" type="datetimeFigureOut">
              <a:rPr lang="en-GB" smtClean="0"/>
              <a:t>30/10/2023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C34F63-39B8-45E2-8B7A-47F189AF1991}" type="slidenum">
              <a:rPr lang="en-GB" smtClean="0"/>
              <a:t>‹#›</a:t>
            </a:fld>
            <a:endParaRPr lang="en-GB"/>
          </a:p>
        </p:txBody>
      </p:sp>
    </p:spTree>
    <p:extLst>
      <p:ext uri="{BB962C8B-B14F-4D97-AF65-F5344CB8AC3E}">
        <p14:creationId xmlns:p14="http://schemas.microsoft.com/office/powerpoint/2010/main" val="1504497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are going to focus on ratio more than proportion today.</a:t>
            </a:r>
          </a:p>
          <a:p>
            <a:r>
              <a:rPr lang="en-GB" dirty="0" smtClean="0"/>
              <a:t>First</a:t>
            </a:r>
            <a:r>
              <a:rPr lang="en-GB" baseline="0" dirty="0" smtClean="0"/>
              <a:t>, let’s recap!</a:t>
            </a:r>
          </a:p>
          <a:p>
            <a:r>
              <a:rPr lang="en-GB" dirty="0" smtClean="0"/>
              <a:t>Independently </a:t>
            </a:r>
            <a:r>
              <a:rPr lang="en-GB" baseline="0" dirty="0" smtClean="0"/>
              <a:t>on your whiteboards </a:t>
            </a:r>
            <a:endParaRPr lang="en-GB" dirty="0"/>
          </a:p>
        </p:txBody>
      </p:sp>
      <p:sp>
        <p:nvSpPr>
          <p:cNvPr id="4" name="Slide Number Placeholder 3"/>
          <p:cNvSpPr>
            <a:spLocks noGrp="1"/>
          </p:cNvSpPr>
          <p:nvPr>
            <p:ph type="sldNum" sz="quarter" idx="10"/>
          </p:nvPr>
        </p:nvSpPr>
        <p:spPr/>
        <p:txBody>
          <a:bodyPr/>
          <a:lstStyle/>
          <a:p>
            <a:fld id="{BE259F07-C668-4893-82F7-7C0F64D78144}" type="slidenum">
              <a:rPr lang="en-GB" smtClean="0"/>
              <a:t>1</a:t>
            </a:fld>
            <a:endParaRPr lang="en-GB"/>
          </a:p>
        </p:txBody>
      </p:sp>
    </p:spTree>
    <p:extLst>
      <p:ext uri="{BB962C8B-B14F-4D97-AF65-F5344CB8AC3E}">
        <p14:creationId xmlns:p14="http://schemas.microsoft.com/office/powerpoint/2010/main" val="2976323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are going to focus on ratio more than proportion today.</a:t>
            </a:r>
          </a:p>
          <a:p>
            <a:r>
              <a:rPr lang="en-GB" dirty="0" smtClean="0"/>
              <a:t>First</a:t>
            </a:r>
            <a:r>
              <a:rPr lang="en-GB" baseline="0" dirty="0" smtClean="0"/>
              <a:t>, let’s recap!</a:t>
            </a:r>
          </a:p>
          <a:p>
            <a:r>
              <a:rPr lang="en-GB" dirty="0" smtClean="0"/>
              <a:t>Independently </a:t>
            </a:r>
            <a:r>
              <a:rPr lang="en-GB" baseline="0" dirty="0" smtClean="0"/>
              <a:t>on your whiteboards </a:t>
            </a:r>
            <a:endParaRPr lang="en-GB" dirty="0"/>
          </a:p>
        </p:txBody>
      </p:sp>
      <p:sp>
        <p:nvSpPr>
          <p:cNvPr id="4" name="Slide Number Placeholder 3"/>
          <p:cNvSpPr>
            <a:spLocks noGrp="1"/>
          </p:cNvSpPr>
          <p:nvPr>
            <p:ph type="sldNum" sz="quarter" idx="10"/>
          </p:nvPr>
        </p:nvSpPr>
        <p:spPr/>
        <p:txBody>
          <a:bodyPr/>
          <a:lstStyle/>
          <a:p>
            <a:fld id="{BE259F07-C668-4893-82F7-7C0F64D78144}" type="slidenum">
              <a:rPr lang="en-GB" smtClean="0"/>
              <a:t>10</a:t>
            </a:fld>
            <a:endParaRPr lang="en-GB"/>
          </a:p>
        </p:txBody>
      </p:sp>
    </p:spTree>
    <p:extLst>
      <p:ext uri="{BB962C8B-B14F-4D97-AF65-F5344CB8AC3E}">
        <p14:creationId xmlns:p14="http://schemas.microsoft.com/office/powerpoint/2010/main" val="3822628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are going to focus on ratio more than proportion today.</a:t>
            </a:r>
          </a:p>
          <a:p>
            <a:r>
              <a:rPr lang="en-GB" dirty="0" smtClean="0"/>
              <a:t>First</a:t>
            </a:r>
            <a:r>
              <a:rPr lang="en-GB" baseline="0" dirty="0" smtClean="0"/>
              <a:t>, let’s recap!</a:t>
            </a:r>
          </a:p>
          <a:p>
            <a:r>
              <a:rPr lang="en-GB" dirty="0" smtClean="0"/>
              <a:t>Independently </a:t>
            </a:r>
            <a:r>
              <a:rPr lang="en-GB" baseline="0" dirty="0" smtClean="0"/>
              <a:t>on your whiteboards </a:t>
            </a:r>
            <a:endParaRPr lang="en-GB" dirty="0"/>
          </a:p>
        </p:txBody>
      </p:sp>
      <p:sp>
        <p:nvSpPr>
          <p:cNvPr id="4" name="Slide Number Placeholder 3"/>
          <p:cNvSpPr>
            <a:spLocks noGrp="1"/>
          </p:cNvSpPr>
          <p:nvPr>
            <p:ph type="sldNum" sz="quarter" idx="10"/>
          </p:nvPr>
        </p:nvSpPr>
        <p:spPr/>
        <p:txBody>
          <a:bodyPr/>
          <a:lstStyle/>
          <a:p>
            <a:fld id="{BE259F07-C668-4893-82F7-7C0F64D78144}" type="slidenum">
              <a:rPr lang="en-GB" smtClean="0"/>
              <a:t>11</a:t>
            </a:fld>
            <a:endParaRPr lang="en-GB"/>
          </a:p>
        </p:txBody>
      </p:sp>
    </p:spTree>
    <p:extLst>
      <p:ext uri="{BB962C8B-B14F-4D97-AF65-F5344CB8AC3E}">
        <p14:creationId xmlns:p14="http://schemas.microsoft.com/office/powerpoint/2010/main" val="3791671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are going to focus on ratio more than proportion today.</a:t>
            </a:r>
          </a:p>
          <a:p>
            <a:r>
              <a:rPr lang="en-GB" dirty="0" smtClean="0"/>
              <a:t>First</a:t>
            </a:r>
            <a:r>
              <a:rPr lang="en-GB" baseline="0" dirty="0" smtClean="0"/>
              <a:t>, let’s recap!</a:t>
            </a:r>
          </a:p>
          <a:p>
            <a:r>
              <a:rPr lang="en-GB" dirty="0" smtClean="0"/>
              <a:t>Independently </a:t>
            </a:r>
            <a:r>
              <a:rPr lang="en-GB" baseline="0" dirty="0" smtClean="0"/>
              <a:t>on your whiteboards </a:t>
            </a:r>
            <a:endParaRPr lang="en-GB" dirty="0"/>
          </a:p>
        </p:txBody>
      </p:sp>
      <p:sp>
        <p:nvSpPr>
          <p:cNvPr id="4" name="Slide Number Placeholder 3"/>
          <p:cNvSpPr>
            <a:spLocks noGrp="1"/>
          </p:cNvSpPr>
          <p:nvPr>
            <p:ph type="sldNum" sz="quarter" idx="10"/>
          </p:nvPr>
        </p:nvSpPr>
        <p:spPr/>
        <p:txBody>
          <a:bodyPr/>
          <a:lstStyle/>
          <a:p>
            <a:fld id="{BE259F07-C668-4893-82F7-7C0F64D78144}" type="slidenum">
              <a:rPr lang="en-GB" smtClean="0"/>
              <a:t>12</a:t>
            </a:fld>
            <a:endParaRPr lang="en-GB"/>
          </a:p>
        </p:txBody>
      </p:sp>
    </p:spTree>
    <p:extLst>
      <p:ext uri="{BB962C8B-B14F-4D97-AF65-F5344CB8AC3E}">
        <p14:creationId xmlns:p14="http://schemas.microsoft.com/office/powerpoint/2010/main" val="1514419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are going to focus on ratio more than proportion today.</a:t>
            </a:r>
          </a:p>
          <a:p>
            <a:r>
              <a:rPr lang="en-GB" dirty="0" smtClean="0"/>
              <a:t>First</a:t>
            </a:r>
            <a:r>
              <a:rPr lang="en-GB" baseline="0" dirty="0" smtClean="0"/>
              <a:t>, let’s recap!</a:t>
            </a:r>
          </a:p>
          <a:p>
            <a:r>
              <a:rPr lang="en-GB" dirty="0" smtClean="0"/>
              <a:t>Independently </a:t>
            </a:r>
            <a:r>
              <a:rPr lang="en-GB" baseline="0" dirty="0" smtClean="0"/>
              <a:t>on your whiteboards </a:t>
            </a:r>
            <a:endParaRPr lang="en-GB" dirty="0"/>
          </a:p>
        </p:txBody>
      </p:sp>
      <p:sp>
        <p:nvSpPr>
          <p:cNvPr id="4" name="Slide Number Placeholder 3"/>
          <p:cNvSpPr>
            <a:spLocks noGrp="1"/>
          </p:cNvSpPr>
          <p:nvPr>
            <p:ph type="sldNum" sz="quarter" idx="10"/>
          </p:nvPr>
        </p:nvSpPr>
        <p:spPr/>
        <p:txBody>
          <a:bodyPr/>
          <a:lstStyle/>
          <a:p>
            <a:fld id="{BE259F07-C668-4893-82F7-7C0F64D78144}" type="slidenum">
              <a:rPr lang="en-GB" smtClean="0"/>
              <a:t>13</a:t>
            </a:fld>
            <a:endParaRPr lang="en-GB"/>
          </a:p>
        </p:txBody>
      </p:sp>
    </p:spTree>
    <p:extLst>
      <p:ext uri="{BB962C8B-B14F-4D97-AF65-F5344CB8AC3E}">
        <p14:creationId xmlns:p14="http://schemas.microsoft.com/office/powerpoint/2010/main" val="2468520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are going to focus on ratio more than proportion today.</a:t>
            </a:r>
          </a:p>
          <a:p>
            <a:r>
              <a:rPr lang="en-GB" dirty="0" smtClean="0"/>
              <a:t>First</a:t>
            </a:r>
            <a:r>
              <a:rPr lang="en-GB" baseline="0" dirty="0" smtClean="0"/>
              <a:t>, let’s recap!</a:t>
            </a:r>
          </a:p>
          <a:p>
            <a:r>
              <a:rPr lang="en-GB" dirty="0" smtClean="0"/>
              <a:t>Independently </a:t>
            </a:r>
            <a:r>
              <a:rPr lang="en-GB" baseline="0" dirty="0" smtClean="0"/>
              <a:t>on your whiteboards </a:t>
            </a:r>
            <a:endParaRPr lang="en-GB" dirty="0"/>
          </a:p>
        </p:txBody>
      </p:sp>
      <p:sp>
        <p:nvSpPr>
          <p:cNvPr id="4" name="Slide Number Placeholder 3"/>
          <p:cNvSpPr>
            <a:spLocks noGrp="1"/>
          </p:cNvSpPr>
          <p:nvPr>
            <p:ph type="sldNum" sz="quarter" idx="10"/>
          </p:nvPr>
        </p:nvSpPr>
        <p:spPr/>
        <p:txBody>
          <a:bodyPr/>
          <a:lstStyle/>
          <a:p>
            <a:fld id="{BE259F07-C668-4893-82F7-7C0F64D78144}" type="slidenum">
              <a:rPr lang="en-GB" smtClean="0"/>
              <a:t>14</a:t>
            </a:fld>
            <a:endParaRPr lang="en-GB"/>
          </a:p>
        </p:txBody>
      </p:sp>
    </p:spTree>
    <p:extLst>
      <p:ext uri="{BB962C8B-B14F-4D97-AF65-F5344CB8AC3E}">
        <p14:creationId xmlns:p14="http://schemas.microsoft.com/office/powerpoint/2010/main" val="332042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are going to focus on ratio more than proportion today.</a:t>
            </a:r>
          </a:p>
          <a:p>
            <a:r>
              <a:rPr lang="en-GB" dirty="0" smtClean="0"/>
              <a:t>First</a:t>
            </a:r>
            <a:r>
              <a:rPr lang="en-GB" baseline="0" dirty="0" smtClean="0"/>
              <a:t>, let’s recap!</a:t>
            </a:r>
          </a:p>
          <a:p>
            <a:r>
              <a:rPr lang="en-GB" dirty="0" smtClean="0"/>
              <a:t>Independently </a:t>
            </a:r>
            <a:r>
              <a:rPr lang="en-GB" baseline="0" dirty="0" smtClean="0"/>
              <a:t>on your whiteboards </a:t>
            </a:r>
            <a:endParaRPr lang="en-GB" dirty="0"/>
          </a:p>
        </p:txBody>
      </p:sp>
      <p:sp>
        <p:nvSpPr>
          <p:cNvPr id="4" name="Slide Number Placeholder 3"/>
          <p:cNvSpPr>
            <a:spLocks noGrp="1"/>
          </p:cNvSpPr>
          <p:nvPr>
            <p:ph type="sldNum" sz="quarter" idx="10"/>
          </p:nvPr>
        </p:nvSpPr>
        <p:spPr/>
        <p:txBody>
          <a:bodyPr/>
          <a:lstStyle/>
          <a:p>
            <a:fld id="{BE259F07-C668-4893-82F7-7C0F64D78144}" type="slidenum">
              <a:rPr lang="en-GB" smtClean="0"/>
              <a:t>2</a:t>
            </a:fld>
            <a:endParaRPr lang="en-GB"/>
          </a:p>
        </p:txBody>
      </p:sp>
    </p:spTree>
    <p:extLst>
      <p:ext uri="{BB962C8B-B14F-4D97-AF65-F5344CB8AC3E}">
        <p14:creationId xmlns:p14="http://schemas.microsoft.com/office/powerpoint/2010/main" val="3146006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are going to focus on ratio more than proportion today.</a:t>
            </a:r>
          </a:p>
          <a:p>
            <a:r>
              <a:rPr lang="en-GB" dirty="0" smtClean="0"/>
              <a:t>First</a:t>
            </a:r>
            <a:r>
              <a:rPr lang="en-GB" baseline="0" dirty="0" smtClean="0"/>
              <a:t>, let’s recap!</a:t>
            </a:r>
          </a:p>
          <a:p>
            <a:r>
              <a:rPr lang="en-GB" dirty="0" smtClean="0"/>
              <a:t>Independently </a:t>
            </a:r>
            <a:r>
              <a:rPr lang="en-GB" baseline="0" dirty="0" smtClean="0"/>
              <a:t>on your whiteboards </a:t>
            </a:r>
            <a:endParaRPr lang="en-GB" dirty="0"/>
          </a:p>
        </p:txBody>
      </p:sp>
      <p:sp>
        <p:nvSpPr>
          <p:cNvPr id="4" name="Slide Number Placeholder 3"/>
          <p:cNvSpPr>
            <a:spLocks noGrp="1"/>
          </p:cNvSpPr>
          <p:nvPr>
            <p:ph type="sldNum" sz="quarter" idx="10"/>
          </p:nvPr>
        </p:nvSpPr>
        <p:spPr/>
        <p:txBody>
          <a:bodyPr/>
          <a:lstStyle/>
          <a:p>
            <a:fld id="{BE259F07-C668-4893-82F7-7C0F64D78144}" type="slidenum">
              <a:rPr lang="en-GB" smtClean="0"/>
              <a:t>3</a:t>
            </a:fld>
            <a:endParaRPr lang="en-GB"/>
          </a:p>
        </p:txBody>
      </p:sp>
    </p:spTree>
    <p:extLst>
      <p:ext uri="{BB962C8B-B14F-4D97-AF65-F5344CB8AC3E}">
        <p14:creationId xmlns:p14="http://schemas.microsoft.com/office/powerpoint/2010/main" val="784840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are going to focus on ratio more than proportion today.</a:t>
            </a:r>
          </a:p>
          <a:p>
            <a:r>
              <a:rPr lang="en-GB" dirty="0" smtClean="0"/>
              <a:t>First</a:t>
            </a:r>
            <a:r>
              <a:rPr lang="en-GB" baseline="0" dirty="0" smtClean="0"/>
              <a:t>, let’s recap!</a:t>
            </a:r>
          </a:p>
          <a:p>
            <a:r>
              <a:rPr lang="en-GB" dirty="0" smtClean="0"/>
              <a:t>Independently </a:t>
            </a:r>
            <a:r>
              <a:rPr lang="en-GB" baseline="0" dirty="0" smtClean="0"/>
              <a:t>on your whiteboards </a:t>
            </a:r>
            <a:endParaRPr lang="en-GB" dirty="0"/>
          </a:p>
        </p:txBody>
      </p:sp>
      <p:sp>
        <p:nvSpPr>
          <p:cNvPr id="4" name="Slide Number Placeholder 3"/>
          <p:cNvSpPr>
            <a:spLocks noGrp="1"/>
          </p:cNvSpPr>
          <p:nvPr>
            <p:ph type="sldNum" sz="quarter" idx="10"/>
          </p:nvPr>
        </p:nvSpPr>
        <p:spPr/>
        <p:txBody>
          <a:bodyPr/>
          <a:lstStyle/>
          <a:p>
            <a:fld id="{BE259F07-C668-4893-82F7-7C0F64D78144}" type="slidenum">
              <a:rPr lang="en-GB" smtClean="0"/>
              <a:t>4</a:t>
            </a:fld>
            <a:endParaRPr lang="en-GB"/>
          </a:p>
        </p:txBody>
      </p:sp>
    </p:spTree>
    <p:extLst>
      <p:ext uri="{BB962C8B-B14F-4D97-AF65-F5344CB8AC3E}">
        <p14:creationId xmlns:p14="http://schemas.microsoft.com/office/powerpoint/2010/main" val="1082756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are going to focus on ratio more than proportion today.</a:t>
            </a:r>
          </a:p>
          <a:p>
            <a:r>
              <a:rPr lang="en-GB" dirty="0" smtClean="0"/>
              <a:t>First</a:t>
            </a:r>
            <a:r>
              <a:rPr lang="en-GB" baseline="0" dirty="0" smtClean="0"/>
              <a:t>, let’s recap!</a:t>
            </a:r>
          </a:p>
          <a:p>
            <a:r>
              <a:rPr lang="en-GB" dirty="0" smtClean="0"/>
              <a:t>Independently </a:t>
            </a:r>
            <a:r>
              <a:rPr lang="en-GB" baseline="0" dirty="0" smtClean="0"/>
              <a:t>on your whiteboards </a:t>
            </a:r>
            <a:endParaRPr lang="en-GB" dirty="0"/>
          </a:p>
        </p:txBody>
      </p:sp>
      <p:sp>
        <p:nvSpPr>
          <p:cNvPr id="4" name="Slide Number Placeholder 3"/>
          <p:cNvSpPr>
            <a:spLocks noGrp="1"/>
          </p:cNvSpPr>
          <p:nvPr>
            <p:ph type="sldNum" sz="quarter" idx="10"/>
          </p:nvPr>
        </p:nvSpPr>
        <p:spPr/>
        <p:txBody>
          <a:bodyPr/>
          <a:lstStyle/>
          <a:p>
            <a:fld id="{BE259F07-C668-4893-82F7-7C0F64D78144}" type="slidenum">
              <a:rPr lang="en-GB" smtClean="0"/>
              <a:t>5</a:t>
            </a:fld>
            <a:endParaRPr lang="en-GB"/>
          </a:p>
        </p:txBody>
      </p:sp>
    </p:spTree>
    <p:extLst>
      <p:ext uri="{BB962C8B-B14F-4D97-AF65-F5344CB8AC3E}">
        <p14:creationId xmlns:p14="http://schemas.microsoft.com/office/powerpoint/2010/main" val="1262010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are going to focus on ratio more than proportion today.</a:t>
            </a:r>
          </a:p>
          <a:p>
            <a:r>
              <a:rPr lang="en-GB" dirty="0" smtClean="0"/>
              <a:t>First</a:t>
            </a:r>
            <a:r>
              <a:rPr lang="en-GB" baseline="0" dirty="0" smtClean="0"/>
              <a:t>, let’s recap!</a:t>
            </a:r>
          </a:p>
          <a:p>
            <a:r>
              <a:rPr lang="en-GB" dirty="0" smtClean="0"/>
              <a:t>Independently </a:t>
            </a:r>
            <a:r>
              <a:rPr lang="en-GB" baseline="0" dirty="0" smtClean="0"/>
              <a:t>on your whiteboards </a:t>
            </a:r>
            <a:endParaRPr lang="en-GB" dirty="0"/>
          </a:p>
        </p:txBody>
      </p:sp>
      <p:sp>
        <p:nvSpPr>
          <p:cNvPr id="4" name="Slide Number Placeholder 3"/>
          <p:cNvSpPr>
            <a:spLocks noGrp="1"/>
          </p:cNvSpPr>
          <p:nvPr>
            <p:ph type="sldNum" sz="quarter" idx="10"/>
          </p:nvPr>
        </p:nvSpPr>
        <p:spPr/>
        <p:txBody>
          <a:bodyPr/>
          <a:lstStyle/>
          <a:p>
            <a:fld id="{BE259F07-C668-4893-82F7-7C0F64D78144}" type="slidenum">
              <a:rPr lang="en-GB" smtClean="0"/>
              <a:t>6</a:t>
            </a:fld>
            <a:endParaRPr lang="en-GB"/>
          </a:p>
        </p:txBody>
      </p:sp>
    </p:spTree>
    <p:extLst>
      <p:ext uri="{BB962C8B-B14F-4D97-AF65-F5344CB8AC3E}">
        <p14:creationId xmlns:p14="http://schemas.microsoft.com/office/powerpoint/2010/main" val="502408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are going to focus on ratio more than proportion today.</a:t>
            </a:r>
          </a:p>
          <a:p>
            <a:r>
              <a:rPr lang="en-GB" dirty="0" smtClean="0"/>
              <a:t>First</a:t>
            </a:r>
            <a:r>
              <a:rPr lang="en-GB" baseline="0" dirty="0" smtClean="0"/>
              <a:t>, let’s recap!</a:t>
            </a:r>
          </a:p>
          <a:p>
            <a:r>
              <a:rPr lang="en-GB" dirty="0" smtClean="0"/>
              <a:t>Independently </a:t>
            </a:r>
            <a:r>
              <a:rPr lang="en-GB" baseline="0" dirty="0" smtClean="0"/>
              <a:t>on your whiteboards </a:t>
            </a:r>
            <a:endParaRPr lang="en-GB" dirty="0"/>
          </a:p>
        </p:txBody>
      </p:sp>
      <p:sp>
        <p:nvSpPr>
          <p:cNvPr id="4" name="Slide Number Placeholder 3"/>
          <p:cNvSpPr>
            <a:spLocks noGrp="1"/>
          </p:cNvSpPr>
          <p:nvPr>
            <p:ph type="sldNum" sz="quarter" idx="10"/>
          </p:nvPr>
        </p:nvSpPr>
        <p:spPr/>
        <p:txBody>
          <a:bodyPr/>
          <a:lstStyle/>
          <a:p>
            <a:fld id="{BE259F07-C668-4893-82F7-7C0F64D78144}" type="slidenum">
              <a:rPr lang="en-GB" smtClean="0"/>
              <a:t>7</a:t>
            </a:fld>
            <a:endParaRPr lang="en-GB"/>
          </a:p>
        </p:txBody>
      </p:sp>
    </p:spTree>
    <p:extLst>
      <p:ext uri="{BB962C8B-B14F-4D97-AF65-F5344CB8AC3E}">
        <p14:creationId xmlns:p14="http://schemas.microsoft.com/office/powerpoint/2010/main" val="1518861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are going to focus on ratio more than proportion today.</a:t>
            </a:r>
          </a:p>
          <a:p>
            <a:r>
              <a:rPr lang="en-GB" dirty="0" smtClean="0"/>
              <a:t>First</a:t>
            </a:r>
            <a:r>
              <a:rPr lang="en-GB" baseline="0" dirty="0" smtClean="0"/>
              <a:t>, let’s recap!</a:t>
            </a:r>
          </a:p>
          <a:p>
            <a:r>
              <a:rPr lang="en-GB" dirty="0" smtClean="0"/>
              <a:t>Independently </a:t>
            </a:r>
            <a:r>
              <a:rPr lang="en-GB" baseline="0" dirty="0" smtClean="0"/>
              <a:t>on your whiteboards </a:t>
            </a:r>
            <a:endParaRPr lang="en-GB" dirty="0"/>
          </a:p>
        </p:txBody>
      </p:sp>
      <p:sp>
        <p:nvSpPr>
          <p:cNvPr id="4" name="Slide Number Placeholder 3"/>
          <p:cNvSpPr>
            <a:spLocks noGrp="1"/>
          </p:cNvSpPr>
          <p:nvPr>
            <p:ph type="sldNum" sz="quarter" idx="10"/>
          </p:nvPr>
        </p:nvSpPr>
        <p:spPr/>
        <p:txBody>
          <a:bodyPr/>
          <a:lstStyle/>
          <a:p>
            <a:fld id="{BE259F07-C668-4893-82F7-7C0F64D78144}" type="slidenum">
              <a:rPr lang="en-GB" smtClean="0"/>
              <a:t>8</a:t>
            </a:fld>
            <a:endParaRPr lang="en-GB"/>
          </a:p>
        </p:txBody>
      </p:sp>
    </p:spTree>
    <p:extLst>
      <p:ext uri="{BB962C8B-B14F-4D97-AF65-F5344CB8AC3E}">
        <p14:creationId xmlns:p14="http://schemas.microsoft.com/office/powerpoint/2010/main" val="3019388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are going to focus on ratio more than proportion today.</a:t>
            </a:r>
          </a:p>
          <a:p>
            <a:r>
              <a:rPr lang="en-GB" dirty="0" smtClean="0"/>
              <a:t>First</a:t>
            </a:r>
            <a:r>
              <a:rPr lang="en-GB" baseline="0" dirty="0" smtClean="0"/>
              <a:t>, let’s recap!</a:t>
            </a:r>
          </a:p>
          <a:p>
            <a:r>
              <a:rPr lang="en-GB" dirty="0" smtClean="0"/>
              <a:t>Independently </a:t>
            </a:r>
            <a:r>
              <a:rPr lang="en-GB" baseline="0" dirty="0" smtClean="0"/>
              <a:t>on your whiteboards </a:t>
            </a:r>
            <a:endParaRPr lang="en-GB" dirty="0"/>
          </a:p>
        </p:txBody>
      </p:sp>
      <p:sp>
        <p:nvSpPr>
          <p:cNvPr id="4" name="Slide Number Placeholder 3"/>
          <p:cNvSpPr>
            <a:spLocks noGrp="1"/>
          </p:cNvSpPr>
          <p:nvPr>
            <p:ph type="sldNum" sz="quarter" idx="10"/>
          </p:nvPr>
        </p:nvSpPr>
        <p:spPr/>
        <p:txBody>
          <a:bodyPr/>
          <a:lstStyle/>
          <a:p>
            <a:fld id="{BE259F07-C668-4893-82F7-7C0F64D78144}" type="slidenum">
              <a:rPr lang="en-GB" smtClean="0"/>
              <a:t>9</a:t>
            </a:fld>
            <a:endParaRPr lang="en-GB"/>
          </a:p>
        </p:txBody>
      </p:sp>
    </p:spTree>
    <p:extLst>
      <p:ext uri="{BB962C8B-B14F-4D97-AF65-F5344CB8AC3E}">
        <p14:creationId xmlns:p14="http://schemas.microsoft.com/office/powerpoint/2010/main" val="2507410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CC14A7E-406B-47BB-B0DF-585C9D72E96E}" type="datetimeFigureOut">
              <a:rPr lang="en-GB" smtClean="0"/>
              <a:t>30/10/2023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0FEFEC-9799-4386-9EC4-FA307B14D6C2}" type="slidenum">
              <a:rPr lang="en-GB" smtClean="0"/>
              <a:t>‹#›</a:t>
            </a:fld>
            <a:endParaRPr lang="en-GB"/>
          </a:p>
        </p:txBody>
      </p:sp>
    </p:spTree>
    <p:extLst>
      <p:ext uri="{BB962C8B-B14F-4D97-AF65-F5344CB8AC3E}">
        <p14:creationId xmlns:p14="http://schemas.microsoft.com/office/powerpoint/2010/main" val="3141563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CC14A7E-406B-47BB-B0DF-585C9D72E96E}" type="datetimeFigureOut">
              <a:rPr lang="en-GB" smtClean="0"/>
              <a:t>30/10/2023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0FEFEC-9799-4386-9EC4-FA307B14D6C2}" type="slidenum">
              <a:rPr lang="en-GB" smtClean="0"/>
              <a:t>‹#›</a:t>
            </a:fld>
            <a:endParaRPr lang="en-GB"/>
          </a:p>
        </p:txBody>
      </p:sp>
    </p:spTree>
    <p:extLst>
      <p:ext uri="{BB962C8B-B14F-4D97-AF65-F5344CB8AC3E}">
        <p14:creationId xmlns:p14="http://schemas.microsoft.com/office/powerpoint/2010/main" val="3558891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CC14A7E-406B-47BB-B0DF-585C9D72E96E}" type="datetimeFigureOut">
              <a:rPr lang="en-GB" smtClean="0"/>
              <a:t>30/10/2023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0FEFEC-9799-4386-9EC4-FA307B14D6C2}" type="slidenum">
              <a:rPr lang="en-GB" smtClean="0"/>
              <a:t>‹#›</a:t>
            </a:fld>
            <a:endParaRPr lang="en-GB"/>
          </a:p>
        </p:txBody>
      </p:sp>
    </p:spTree>
    <p:extLst>
      <p:ext uri="{BB962C8B-B14F-4D97-AF65-F5344CB8AC3E}">
        <p14:creationId xmlns:p14="http://schemas.microsoft.com/office/powerpoint/2010/main" val="2348683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CC14A7E-406B-47BB-B0DF-585C9D72E96E}" type="datetimeFigureOut">
              <a:rPr lang="en-GB" smtClean="0"/>
              <a:t>30/10/2023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0FEFEC-9799-4386-9EC4-FA307B14D6C2}" type="slidenum">
              <a:rPr lang="en-GB" smtClean="0"/>
              <a:t>‹#›</a:t>
            </a:fld>
            <a:endParaRPr lang="en-GB"/>
          </a:p>
        </p:txBody>
      </p:sp>
    </p:spTree>
    <p:extLst>
      <p:ext uri="{BB962C8B-B14F-4D97-AF65-F5344CB8AC3E}">
        <p14:creationId xmlns:p14="http://schemas.microsoft.com/office/powerpoint/2010/main" val="2570564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C14A7E-406B-47BB-B0DF-585C9D72E96E}" type="datetimeFigureOut">
              <a:rPr lang="en-GB" smtClean="0"/>
              <a:t>30/10/2023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0FEFEC-9799-4386-9EC4-FA307B14D6C2}" type="slidenum">
              <a:rPr lang="en-GB" smtClean="0"/>
              <a:t>‹#›</a:t>
            </a:fld>
            <a:endParaRPr lang="en-GB"/>
          </a:p>
        </p:txBody>
      </p:sp>
    </p:spTree>
    <p:extLst>
      <p:ext uri="{BB962C8B-B14F-4D97-AF65-F5344CB8AC3E}">
        <p14:creationId xmlns:p14="http://schemas.microsoft.com/office/powerpoint/2010/main" val="2667674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CC14A7E-406B-47BB-B0DF-585C9D72E96E}" type="datetimeFigureOut">
              <a:rPr lang="en-GB" smtClean="0"/>
              <a:t>30/10/2023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0FEFEC-9799-4386-9EC4-FA307B14D6C2}" type="slidenum">
              <a:rPr lang="en-GB" smtClean="0"/>
              <a:t>‹#›</a:t>
            </a:fld>
            <a:endParaRPr lang="en-GB"/>
          </a:p>
        </p:txBody>
      </p:sp>
    </p:spTree>
    <p:extLst>
      <p:ext uri="{BB962C8B-B14F-4D97-AF65-F5344CB8AC3E}">
        <p14:creationId xmlns:p14="http://schemas.microsoft.com/office/powerpoint/2010/main" val="3990100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CC14A7E-406B-47BB-B0DF-585C9D72E96E}" type="datetimeFigureOut">
              <a:rPr lang="en-GB" smtClean="0"/>
              <a:t>30/10/2023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90FEFEC-9799-4386-9EC4-FA307B14D6C2}" type="slidenum">
              <a:rPr lang="en-GB" smtClean="0"/>
              <a:t>‹#›</a:t>
            </a:fld>
            <a:endParaRPr lang="en-GB"/>
          </a:p>
        </p:txBody>
      </p:sp>
    </p:spTree>
    <p:extLst>
      <p:ext uri="{BB962C8B-B14F-4D97-AF65-F5344CB8AC3E}">
        <p14:creationId xmlns:p14="http://schemas.microsoft.com/office/powerpoint/2010/main" val="180507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CC14A7E-406B-47BB-B0DF-585C9D72E96E}" type="datetimeFigureOut">
              <a:rPr lang="en-GB" smtClean="0"/>
              <a:t>30/10/2023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90FEFEC-9799-4386-9EC4-FA307B14D6C2}" type="slidenum">
              <a:rPr lang="en-GB" smtClean="0"/>
              <a:t>‹#›</a:t>
            </a:fld>
            <a:endParaRPr lang="en-GB"/>
          </a:p>
        </p:txBody>
      </p:sp>
    </p:spTree>
    <p:extLst>
      <p:ext uri="{BB962C8B-B14F-4D97-AF65-F5344CB8AC3E}">
        <p14:creationId xmlns:p14="http://schemas.microsoft.com/office/powerpoint/2010/main" val="461747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C14A7E-406B-47BB-B0DF-585C9D72E96E}" type="datetimeFigureOut">
              <a:rPr lang="en-GB" smtClean="0"/>
              <a:t>30/10/2023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90FEFEC-9799-4386-9EC4-FA307B14D6C2}" type="slidenum">
              <a:rPr lang="en-GB" smtClean="0"/>
              <a:t>‹#›</a:t>
            </a:fld>
            <a:endParaRPr lang="en-GB"/>
          </a:p>
        </p:txBody>
      </p:sp>
    </p:spTree>
    <p:extLst>
      <p:ext uri="{BB962C8B-B14F-4D97-AF65-F5344CB8AC3E}">
        <p14:creationId xmlns:p14="http://schemas.microsoft.com/office/powerpoint/2010/main" val="1961378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14A7E-406B-47BB-B0DF-585C9D72E96E}" type="datetimeFigureOut">
              <a:rPr lang="en-GB" smtClean="0"/>
              <a:t>30/10/2023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0FEFEC-9799-4386-9EC4-FA307B14D6C2}" type="slidenum">
              <a:rPr lang="en-GB" smtClean="0"/>
              <a:t>‹#›</a:t>
            </a:fld>
            <a:endParaRPr lang="en-GB"/>
          </a:p>
        </p:txBody>
      </p:sp>
    </p:spTree>
    <p:extLst>
      <p:ext uri="{BB962C8B-B14F-4D97-AF65-F5344CB8AC3E}">
        <p14:creationId xmlns:p14="http://schemas.microsoft.com/office/powerpoint/2010/main" val="2089765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14A7E-406B-47BB-B0DF-585C9D72E96E}" type="datetimeFigureOut">
              <a:rPr lang="en-GB" smtClean="0"/>
              <a:t>30/10/2023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0FEFEC-9799-4386-9EC4-FA307B14D6C2}" type="slidenum">
              <a:rPr lang="en-GB" smtClean="0"/>
              <a:t>‹#›</a:t>
            </a:fld>
            <a:endParaRPr lang="en-GB"/>
          </a:p>
        </p:txBody>
      </p:sp>
    </p:spTree>
    <p:extLst>
      <p:ext uri="{BB962C8B-B14F-4D97-AF65-F5344CB8AC3E}">
        <p14:creationId xmlns:p14="http://schemas.microsoft.com/office/powerpoint/2010/main" val="544311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C14A7E-406B-47BB-B0DF-585C9D72E96E}" type="datetimeFigureOut">
              <a:rPr lang="en-GB" smtClean="0"/>
              <a:t>30/10/2023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0FEFEC-9799-4386-9EC4-FA307B14D6C2}" type="slidenum">
              <a:rPr lang="en-GB" smtClean="0"/>
              <a:t>‹#›</a:t>
            </a:fld>
            <a:endParaRPr lang="en-GB"/>
          </a:p>
        </p:txBody>
      </p:sp>
    </p:spTree>
    <p:extLst>
      <p:ext uri="{BB962C8B-B14F-4D97-AF65-F5344CB8AC3E}">
        <p14:creationId xmlns:p14="http://schemas.microsoft.com/office/powerpoint/2010/main" val="3101708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tmp"/><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4.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tm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tmp"/></Relationships>
</file>

<file path=ppt/slides/_rels/slide4.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tmp"/><Relationship Id="rId5" Type="http://schemas.openxmlformats.org/officeDocument/2006/relationships/hyperlink" Target="https://www.hautbois.org.uk/interactive-map/"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tmp"/><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l="68813" t="1213"/>
          <a:stretch/>
        </p:blipFill>
        <p:spPr bwMode="auto">
          <a:xfrm>
            <a:off x="10296144" y="0"/>
            <a:ext cx="1895857" cy="2368296"/>
          </a:xfrm>
          <a:prstGeom prst="rect">
            <a:avLst/>
          </a:prstGeom>
          <a:ln>
            <a:noFill/>
          </a:ln>
          <a:extLst>
            <a:ext uri="{53640926-AAD7-44D8-BBD7-CCE9431645EC}">
              <a14:shadowObscured xmlns:a14="http://schemas.microsoft.com/office/drawing/2010/main"/>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848" y="182880"/>
            <a:ext cx="3127248" cy="3127248"/>
          </a:xfrm>
          <a:prstGeom prst="rect">
            <a:avLst/>
          </a:prstGeom>
        </p:spPr>
      </p:pic>
      <p:sp>
        <p:nvSpPr>
          <p:cNvPr id="10" name="TextBox 9"/>
          <p:cNvSpPr txBox="1"/>
          <p:nvPr/>
        </p:nvSpPr>
        <p:spPr>
          <a:xfrm>
            <a:off x="1802674" y="423065"/>
            <a:ext cx="8820653" cy="5816977"/>
          </a:xfrm>
          <a:prstGeom prst="rect">
            <a:avLst/>
          </a:prstGeom>
          <a:noFill/>
        </p:spPr>
        <p:txBody>
          <a:bodyPr wrap="square" rtlCol="0">
            <a:spAutoFit/>
          </a:bodyPr>
          <a:lstStyle/>
          <a:p>
            <a:pPr algn="ctr"/>
            <a:endParaRPr lang="en-GB" sz="5400" b="1" i="1" dirty="0" smtClean="0">
              <a:solidFill>
                <a:schemeClr val="accent5">
                  <a:lumMod val="50000"/>
                </a:schemeClr>
              </a:solidFill>
              <a:latin typeface="Arial Narrow" panose="020B0606020202030204" pitchFamily="34" charset="0"/>
            </a:endParaRPr>
          </a:p>
          <a:p>
            <a:pPr algn="ctr"/>
            <a:r>
              <a:rPr lang="en-GB" sz="5400" b="1" i="1" dirty="0" err="1" smtClean="0">
                <a:solidFill>
                  <a:schemeClr val="accent5">
                    <a:lumMod val="50000"/>
                  </a:schemeClr>
                </a:solidFill>
                <a:latin typeface="Arial Narrow" panose="020B0606020202030204" pitchFamily="34" charset="0"/>
              </a:rPr>
              <a:t>Hautbois</a:t>
            </a:r>
            <a:r>
              <a:rPr lang="en-GB" sz="5400" b="1" i="1" dirty="0" smtClean="0">
                <a:solidFill>
                  <a:schemeClr val="accent5">
                    <a:lumMod val="50000"/>
                  </a:schemeClr>
                </a:solidFill>
                <a:latin typeface="Arial Narrow" panose="020B0606020202030204" pitchFamily="34" charset="0"/>
              </a:rPr>
              <a:t> Activity Centre </a:t>
            </a:r>
          </a:p>
          <a:p>
            <a:pPr algn="ctr"/>
            <a:endParaRPr lang="en-GB" sz="5400" b="1" i="1" dirty="0" smtClean="0">
              <a:solidFill>
                <a:schemeClr val="accent5">
                  <a:lumMod val="50000"/>
                </a:schemeClr>
              </a:solidFill>
              <a:latin typeface="Arial Narrow" panose="020B0606020202030204" pitchFamily="34" charset="0"/>
            </a:endParaRPr>
          </a:p>
          <a:p>
            <a:pPr algn="ctr"/>
            <a:r>
              <a:rPr lang="en-GB" sz="5400" b="1" i="1" dirty="0">
                <a:solidFill>
                  <a:schemeClr val="accent5">
                    <a:lumMod val="50000"/>
                  </a:schemeClr>
                </a:solidFill>
                <a:latin typeface="Arial Narrow" panose="020B0606020202030204" pitchFamily="34" charset="0"/>
              </a:rPr>
              <a:t>	</a:t>
            </a:r>
            <a:r>
              <a:rPr lang="en-GB" sz="5400" b="1" i="1" dirty="0" smtClean="0">
                <a:solidFill>
                  <a:schemeClr val="accent5">
                    <a:lumMod val="50000"/>
                  </a:schemeClr>
                </a:solidFill>
                <a:latin typeface="Arial Narrow" panose="020B0606020202030204" pitchFamily="34" charset="0"/>
              </a:rPr>
              <a:t>		</a:t>
            </a:r>
            <a:r>
              <a:rPr lang="en-GB" sz="4400" b="1" i="1" dirty="0" smtClean="0">
                <a:solidFill>
                  <a:schemeClr val="accent5">
                    <a:lumMod val="50000"/>
                  </a:schemeClr>
                </a:solidFill>
                <a:latin typeface="Arial Narrow" panose="020B0606020202030204" pitchFamily="34" charset="0"/>
              </a:rPr>
              <a:t>Residential 2023-2024			Information Meeting </a:t>
            </a:r>
          </a:p>
          <a:p>
            <a:pPr algn="ctr"/>
            <a:endParaRPr lang="en-GB" sz="2800" b="1" i="1" dirty="0" smtClean="0">
              <a:solidFill>
                <a:schemeClr val="accent5">
                  <a:lumMod val="50000"/>
                </a:schemeClr>
              </a:solidFill>
              <a:latin typeface="Arial Narrow" panose="020B0606020202030204" pitchFamily="34" charset="0"/>
            </a:endParaRPr>
          </a:p>
          <a:p>
            <a:pPr algn="ctr"/>
            <a:endParaRPr lang="en-GB" sz="2800" b="1" i="1" dirty="0" smtClean="0">
              <a:solidFill>
                <a:schemeClr val="accent5">
                  <a:lumMod val="50000"/>
                </a:schemeClr>
              </a:solidFill>
              <a:latin typeface="Arial Narrow" panose="020B0606020202030204" pitchFamily="34" charset="0"/>
            </a:endParaRPr>
          </a:p>
          <a:p>
            <a:pPr algn="ctr"/>
            <a:endParaRPr lang="en-GB" sz="2800" b="1" i="1" dirty="0">
              <a:solidFill>
                <a:schemeClr val="accent5">
                  <a:lumMod val="50000"/>
                </a:schemeClr>
              </a:solidFill>
              <a:latin typeface="Arial Narrow" panose="020B0606020202030204" pitchFamily="34" charset="0"/>
            </a:endParaRPr>
          </a:p>
          <a:p>
            <a:pPr algn="ctr"/>
            <a:r>
              <a:rPr lang="en-GB" sz="2800" b="1" i="1" dirty="0" smtClean="0">
                <a:solidFill>
                  <a:schemeClr val="accent5">
                    <a:lumMod val="50000"/>
                  </a:schemeClr>
                </a:solidFill>
                <a:latin typeface="Arial Narrow" panose="020B0606020202030204" pitchFamily="34" charset="0"/>
              </a:rPr>
              <a:t>		31</a:t>
            </a:r>
            <a:r>
              <a:rPr lang="en-GB" sz="2800" b="1" i="1" baseline="30000" dirty="0" smtClean="0">
                <a:solidFill>
                  <a:schemeClr val="accent5">
                    <a:lumMod val="50000"/>
                  </a:schemeClr>
                </a:solidFill>
                <a:latin typeface="Arial Narrow" panose="020B0606020202030204" pitchFamily="34" charset="0"/>
              </a:rPr>
              <a:t>st</a:t>
            </a:r>
            <a:r>
              <a:rPr lang="en-GB" sz="2800" b="1" i="1" dirty="0" smtClean="0">
                <a:solidFill>
                  <a:schemeClr val="accent5">
                    <a:lumMod val="50000"/>
                  </a:schemeClr>
                </a:solidFill>
                <a:latin typeface="Arial Narrow" panose="020B0606020202030204" pitchFamily="34" charset="0"/>
              </a:rPr>
              <a:t> October 2023</a:t>
            </a:r>
            <a:endParaRPr lang="en-GB" sz="2800" b="1" i="1" dirty="0">
              <a:solidFill>
                <a:schemeClr val="accent5">
                  <a:lumMod val="50000"/>
                </a:schemeClr>
              </a:solidFill>
              <a:latin typeface="Arial Narrow" panose="020B0606020202030204" pitchFamily="34" charset="0"/>
            </a:endParaRPr>
          </a:p>
        </p:txBody>
      </p:sp>
      <p:pic>
        <p:nvPicPr>
          <p:cNvPr id="2" name="Picture 1"/>
          <p:cNvPicPr>
            <a:picLocks noChangeAspect="1"/>
          </p:cNvPicPr>
          <p:nvPr/>
        </p:nvPicPr>
        <p:blipFill>
          <a:blip r:embed="rId5"/>
          <a:stretch>
            <a:fillRect/>
          </a:stretch>
        </p:blipFill>
        <p:spPr>
          <a:xfrm>
            <a:off x="1716844" y="2366202"/>
            <a:ext cx="3432517" cy="3873840"/>
          </a:xfrm>
          <a:prstGeom prst="rect">
            <a:avLst/>
          </a:prstGeom>
        </p:spPr>
      </p:pic>
    </p:spTree>
    <p:extLst>
      <p:ext uri="{BB962C8B-B14F-4D97-AF65-F5344CB8AC3E}">
        <p14:creationId xmlns:p14="http://schemas.microsoft.com/office/powerpoint/2010/main" val="11301746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l="68813" t="1213"/>
          <a:stretch/>
        </p:blipFill>
        <p:spPr bwMode="auto">
          <a:xfrm>
            <a:off x="10296144" y="0"/>
            <a:ext cx="1895857" cy="2368296"/>
          </a:xfrm>
          <a:prstGeom prst="rect">
            <a:avLst/>
          </a:prstGeom>
          <a:ln>
            <a:noFill/>
          </a:ln>
          <a:extLst>
            <a:ext uri="{53640926-AAD7-44D8-BBD7-CCE9431645EC}">
              <a14:shadowObscured xmlns:a14="http://schemas.microsoft.com/office/drawing/2010/main"/>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736" y="5334000"/>
            <a:ext cx="12518136" cy="2590800"/>
          </a:xfrm>
          <a:prstGeom prst="rect">
            <a:avLst/>
          </a:prstGeom>
        </p:spPr>
      </p:pic>
      <p:sp>
        <p:nvSpPr>
          <p:cNvPr id="2" name="AutoShape 2" descr="Free Stars Clipart On Transparent Background, Download Free Stars Clipart  On Transparent Background png images, Free ClipArts on Clipart Libra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Title 3"/>
          <p:cNvSpPr txBox="1">
            <a:spLocks/>
          </p:cNvSpPr>
          <p:nvPr/>
        </p:nvSpPr>
        <p:spPr>
          <a:xfrm>
            <a:off x="597535" y="100928"/>
            <a:ext cx="8229600" cy="9067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i="1" u="sng" dirty="0" smtClean="0">
                <a:solidFill>
                  <a:srgbClr val="0070C0"/>
                </a:solidFill>
              </a:rPr>
              <a:t>Activities: </a:t>
            </a:r>
          </a:p>
        </p:txBody>
      </p:sp>
      <p:pic>
        <p:nvPicPr>
          <p:cNvPr id="4098" name="Picture 2" descr="Latest Newsletters - Hautbois Activity Cent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476" y="2055019"/>
            <a:ext cx="3339201" cy="2047733"/>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4100" name="Picture 4" descr="Hautbois Open Day 2021 - Hautbois Activity Cent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5615" y="2979610"/>
            <a:ext cx="2619375" cy="1743076"/>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4102" name="Picture 6" descr="Hautbois Activity Centre | Coltishal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9519" y="3096049"/>
            <a:ext cx="2977261" cy="2977261"/>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4104" name="Picture 8" descr="Explore Activities - Hautbois Activity Centr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17005" y="1573346"/>
            <a:ext cx="2424081" cy="3232108"/>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9"/>
          <a:stretch>
            <a:fillRect/>
          </a:stretch>
        </p:blipFill>
        <p:spPr>
          <a:xfrm>
            <a:off x="6296950" y="705394"/>
            <a:ext cx="3804062" cy="2150122"/>
          </a:xfrm>
          <a:prstGeom prst="rect">
            <a:avLst/>
          </a:prstGeom>
          <a:ln>
            <a:solidFill>
              <a:srgbClr val="002060"/>
            </a:solidFill>
          </a:ln>
        </p:spPr>
      </p:pic>
      <p:pic>
        <p:nvPicPr>
          <p:cNvPr id="4106" name="Picture 10" descr="Schools - Hautbois Activity Centr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43042" y="5030008"/>
            <a:ext cx="2466975" cy="1847851"/>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4108" name="Picture 12" descr="Guiding - Hautbois Activity Centr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5038" y="4286662"/>
            <a:ext cx="2731617" cy="1881188"/>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2"/>
          <a:stretch>
            <a:fillRect/>
          </a:stretch>
        </p:blipFill>
        <p:spPr>
          <a:xfrm>
            <a:off x="3048381" y="5074938"/>
            <a:ext cx="3327908" cy="1996745"/>
          </a:xfrm>
          <a:prstGeom prst="rect">
            <a:avLst/>
          </a:prstGeom>
          <a:ln>
            <a:solidFill>
              <a:srgbClr val="002060"/>
            </a:solidFill>
          </a:ln>
        </p:spPr>
      </p:pic>
    </p:spTree>
    <p:extLst>
      <p:ext uri="{BB962C8B-B14F-4D97-AF65-F5344CB8AC3E}">
        <p14:creationId xmlns:p14="http://schemas.microsoft.com/office/powerpoint/2010/main" val="39122248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l="68813" t="1213"/>
          <a:stretch/>
        </p:blipFill>
        <p:spPr bwMode="auto">
          <a:xfrm>
            <a:off x="10296144" y="0"/>
            <a:ext cx="1895857" cy="2368296"/>
          </a:xfrm>
          <a:prstGeom prst="rect">
            <a:avLst/>
          </a:prstGeom>
          <a:ln>
            <a:noFill/>
          </a:ln>
          <a:extLst>
            <a:ext uri="{53640926-AAD7-44D8-BBD7-CCE9431645EC}">
              <a14:shadowObscured xmlns:a14="http://schemas.microsoft.com/office/drawing/2010/main"/>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736" y="5562600"/>
            <a:ext cx="12518136" cy="2590800"/>
          </a:xfrm>
          <a:prstGeom prst="rect">
            <a:avLst/>
          </a:prstGeom>
        </p:spPr>
      </p:pic>
      <p:sp>
        <p:nvSpPr>
          <p:cNvPr id="2" name="AutoShape 2" descr="Free Stars Clipart On Transparent Background, Download Free Stars Clipart  On Transparent Background png images, Free ClipArts on Clipart Libra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Title 3"/>
          <p:cNvSpPr txBox="1">
            <a:spLocks/>
          </p:cNvSpPr>
          <p:nvPr/>
        </p:nvSpPr>
        <p:spPr>
          <a:xfrm>
            <a:off x="597535" y="100928"/>
            <a:ext cx="8229600" cy="9067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i="1" u="sng" dirty="0" smtClean="0">
                <a:solidFill>
                  <a:srgbClr val="0070C0"/>
                </a:solidFill>
              </a:rPr>
              <a:t>Cost: </a:t>
            </a:r>
            <a:endParaRPr lang="en-US" sz="4800" b="1" i="1" u="sng" dirty="0" smtClean="0">
              <a:solidFill>
                <a:srgbClr val="0070C0"/>
              </a:solidFill>
            </a:endParaRPr>
          </a:p>
        </p:txBody>
      </p:sp>
      <p:sp>
        <p:nvSpPr>
          <p:cNvPr id="6" name="Rectangle 5"/>
          <p:cNvSpPr/>
          <p:nvPr/>
        </p:nvSpPr>
        <p:spPr>
          <a:xfrm>
            <a:off x="597534" y="938272"/>
            <a:ext cx="9899778" cy="5463034"/>
          </a:xfrm>
          <a:prstGeom prst="rect">
            <a:avLst/>
          </a:prstGeom>
        </p:spPr>
        <p:txBody>
          <a:bodyPr wrap="square">
            <a:spAutoFit/>
          </a:bodyPr>
          <a:lstStyle/>
          <a:p>
            <a:r>
              <a:rPr lang="en-GB" sz="1600" dirty="0" err="1" smtClean="0"/>
              <a:t>Hautbois</a:t>
            </a:r>
            <a:r>
              <a:rPr lang="en-GB" sz="1600" dirty="0" smtClean="0"/>
              <a:t> activities; accommodation; travel costs; full board catering; evening additional events and 24 hour care  for 4 days and 3 nights during high season: </a:t>
            </a:r>
          </a:p>
          <a:p>
            <a:endParaRPr lang="en-GB" sz="1600" b="1" i="1" u="sng" dirty="0" smtClean="0">
              <a:solidFill>
                <a:srgbClr val="FF0000"/>
              </a:solidFill>
            </a:endParaRPr>
          </a:p>
          <a:p>
            <a:r>
              <a:rPr lang="en-GB" sz="1600" b="1" i="1" u="sng" dirty="0" smtClean="0">
                <a:solidFill>
                  <a:srgbClr val="FF0000"/>
                </a:solidFill>
              </a:rPr>
              <a:t>£360 per child</a:t>
            </a:r>
            <a:endParaRPr lang="en-GB" sz="1600" dirty="0"/>
          </a:p>
          <a:p>
            <a:r>
              <a:rPr lang="en-GB" sz="1600" dirty="0"/>
              <a:t>Initial deposit = £30 by Friday 1</a:t>
            </a:r>
            <a:r>
              <a:rPr lang="en-GB" sz="1600" baseline="30000" dirty="0"/>
              <a:t>st</a:t>
            </a:r>
            <a:r>
              <a:rPr lang="en-GB" sz="1600" dirty="0"/>
              <a:t> December 2023</a:t>
            </a:r>
          </a:p>
          <a:p>
            <a:r>
              <a:rPr lang="en-GB" sz="1600" dirty="0"/>
              <a:t>2</a:t>
            </a:r>
            <a:r>
              <a:rPr lang="en-GB" sz="1600" baseline="30000" dirty="0"/>
              <a:t>nd</a:t>
            </a:r>
            <a:r>
              <a:rPr lang="en-GB" sz="1600" dirty="0"/>
              <a:t> payment = £110 by Monday 29</a:t>
            </a:r>
            <a:r>
              <a:rPr lang="en-GB" sz="1600" baseline="30000" dirty="0"/>
              <a:t>th</a:t>
            </a:r>
            <a:r>
              <a:rPr lang="en-GB" sz="1600" dirty="0"/>
              <a:t> January 2024</a:t>
            </a:r>
          </a:p>
          <a:p>
            <a:r>
              <a:rPr lang="en-GB" sz="1600" dirty="0"/>
              <a:t>3</a:t>
            </a:r>
            <a:r>
              <a:rPr lang="en-GB" sz="1600" baseline="30000" dirty="0"/>
              <a:t>rd</a:t>
            </a:r>
            <a:r>
              <a:rPr lang="en-GB" sz="1600" dirty="0"/>
              <a:t> payment = £110 by Monday 26</a:t>
            </a:r>
            <a:r>
              <a:rPr lang="en-GB" sz="1600" baseline="30000" dirty="0"/>
              <a:t>th</a:t>
            </a:r>
            <a:r>
              <a:rPr lang="en-GB" sz="1600" dirty="0"/>
              <a:t> February 2024</a:t>
            </a:r>
          </a:p>
          <a:p>
            <a:r>
              <a:rPr lang="en-GB" sz="1600" dirty="0"/>
              <a:t>Final payment = £110 by Friday 29</a:t>
            </a:r>
            <a:r>
              <a:rPr lang="en-GB" sz="1600" baseline="30000" dirty="0"/>
              <a:t>th</a:t>
            </a:r>
            <a:r>
              <a:rPr lang="en-GB" sz="1600" dirty="0"/>
              <a:t> March 2024</a:t>
            </a:r>
          </a:p>
          <a:p>
            <a:endParaRPr lang="en-GB" sz="1600" dirty="0"/>
          </a:p>
          <a:p>
            <a:r>
              <a:rPr lang="en-GB" sz="1600" dirty="0" smtClean="0"/>
              <a:t>*If your child is eligible for FSM please come and speak to me.</a:t>
            </a:r>
          </a:p>
          <a:p>
            <a:r>
              <a:rPr lang="en-GB" sz="1600" dirty="0" smtClean="0"/>
              <a:t>*If your child is eligible for PP please come and speak to me.</a:t>
            </a:r>
          </a:p>
          <a:p>
            <a:endParaRPr lang="en-GB" sz="1600" dirty="0" smtClean="0"/>
          </a:p>
          <a:p>
            <a:r>
              <a:rPr lang="en-GB" sz="1600" dirty="0"/>
              <a:t>If you would like your child to go, you will need to pay an initial </a:t>
            </a:r>
            <a:r>
              <a:rPr lang="en-GB" sz="1600" b="1" dirty="0"/>
              <a:t>£30 deposit per child</a:t>
            </a:r>
            <a:r>
              <a:rPr lang="en-GB" sz="1600" dirty="0"/>
              <a:t> via SCOPAY by </a:t>
            </a:r>
            <a:r>
              <a:rPr lang="en-GB" sz="1600" b="1" dirty="0"/>
              <a:t>Friday 1</a:t>
            </a:r>
            <a:r>
              <a:rPr lang="en-GB" sz="1600" b="1" baseline="30000" dirty="0"/>
              <a:t>st</a:t>
            </a:r>
            <a:r>
              <a:rPr lang="en-GB" sz="1600" b="1" dirty="0"/>
              <a:t>  December 2023</a:t>
            </a:r>
            <a:r>
              <a:rPr lang="en-GB" sz="1600" dirty="0"/>
              <a:t>. You will then need to pay the instalments listed below. Alternatively, you can pay the whole amount, </a:t>
            </a:r>
            <a:r>
              <a:rPr lang="en-GB" sz="1600" b="1" dirty="0"/>
              <a:t>£360</a:t>
            </a:r>
            <a:r>
              <a:rPr lang="en-GB" sz="1600" dirty="0"/>
              <a:t>, in one go. All payments should be made using the SCOPAY system that you use for school lunches and other school expenses.</a:t>
            </a:r>
          </a:p>
          <a:p>
            <a:endParaRPr lang="en-GB" sz="1600" dirty="0" smtClean="0"/>
          </a:p>
          <a:p>
            <a:r>
              <a:rPr lang="en-GB" sz="1600" dirty="0" smtClean="0"/>
              <a:t>You </a:t>
            </a:r>
            <a:r>
              <a:rPr lang="en-GB" sz="1600" dirty="0"/>
              <a:t>should be aware that any payments made are non-refundable, as we are contractually committed to pay </a:t>
            </a:r>
            <a:r>
              <a:rPr lang="en-GB" sz="1600" dirty="0" err="1"/>
              <a:t>Hautbois</a:t>
            </a:r>
            <a:r>
              <a:rPr lang="en-GB" sz="1600" dirty="0"/>
              <a:t> Activity Centre as well as the coach company. In the unlikely event that your child was seriously ill during the week of the residential, the school would try to negotiate with </a:t>
            </a:r>
            <a:r>
              <a:rPr lang="en-GB" sz="1600" dirty="0" err="1"/>
              <a:t>Hautbois</a:t>
            </a:r>
            <a:r>
              <a:rPr lang="en-GB" sz="1600" dirty="0"/>
              <a:t> Activity Centre for a refund on your behalf.</a:t>
            </a:r>
          </a:p>
          <a:p>
            <a:endParaRPr lang="en-GB" sz="1600" dirty="0" smtClean="0"/>
          </a:p>
          <a:p>
            <a:endParaRPr lang="en-GB" sz="1050" dirty="0" smtClean="0"/>
          </a:p>
        </p:txBody>
      </p:sp>
    </p:spTree>
    <p:extLst>
      <p:ext uri="{BB962C8B-B14F-4D97-AF65-F5344CB8AC3E}">
        <p14:creationId xmlns:p14="http://schemas.microsoft.com/office/powerpoint/2010/main" val="4899737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l="68813" t="1213"/>
          <a:stretch/>
        </p:blipFill>
        <p:spPr bwMode="auto">
          <a:xfrm>
            <a:off x="10296144" y="0"/>
            <a:ext cx="1895857" cy="2368296"/>
          </a:xfrm>
          <a:prstGeom prst="rect">
            <a:avLst/>
          </a:prstGeom>
          <a:ln>
            <a:noFill/>
          </a:ln>
          <a:extLst>
            <a:ext uri="{53640926-AAD7-44D8-BBD7-CCE9431645EC}">
              <a14:shadowObscured xmlns:a14="http://schemas.microsoft.com/office/drawing/2010/main"/>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736" y="5334000"/>
            <a:ext cx="12518136" cy="2590800"/>
          </a:xfrm>
          <a:prstGeom prst="rect">
            <a:avLst/>
          </a:prstGeom>
        </p:spPr>
      </p:pic>
      <p:sp>
        <p:nvSpPr>
          <p:cNvPr id="2" name="AutoShape 2" descr="Free Stars Clipart On Transparent Background, Download Free Stars Clipart  On Transparent Background png images, Free ClipArts on Clipart Libra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Title 3"/>
          <p:cNvSpPr txBox="1">
            <a:spLocks/>
          </p:cNvSpPr>
          <p:nvPr/>
        </p:nvSpPr>
        <p:spPr>
          <a:xfrm>
            <a:off x="597535" y="100928"/>
            <a:ext cx="8229600" cy="9067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i="1" u="sng" dirty="0" smtClean="0">
                <a:solidFill>
                  <a:srgbClr val="0070C0"/>
                </a:solidFill>
              </a:rPr>
              <a:t>Actions: </a:t>
            </a:r>
            <a:endParaRPr lang="en-US" sz="4800" b="1" i="1" u="sng" dirty="0" smtClean="0">
              <a:solidFill>
                <a:srgbClr val="0070C0"/>
              </a:solidFill>
            </a:endParaRPr>
          </a:p>
        </p:txBody>
      </p:sp>
      <p:sp>
        <p:nvSpPr>
          <p:cNvPr id="6" name="Rectangle 5"/>
          <p:cNvSpPr/>
          <p:nvPr/>
        </p:nvSpPr>
        <p:spPr>
          <a:xfrm>
            <a:off x="597534" y="938272"/>
            <a:ext cx="9561449" cy="4616648"/>
          </a:xfrm>
          <a:prstGeom prst="rect">
            <a:avLst/>
          </a:prstGeom>
        </p:spPr>
        <p:txBody>
          <a:bodyPr wrap="square">
            <a:spAutoFit/>
          </a:bodyPr>
          <a:lstStyle/>
          <a:p>
            <a:pPr>
              <a:spcAft>
                <a:spcPts val="0"/>
              </a:spcAft>
            </a:pPr>
            <a:r>
              <a:rPr lang="en-GB" b="1" u="sng" dirty="0">
                <a:latin typeface="Arial Narrow" panose="020B0606020202030204" pitchFamily="34" charset="0"/>
                <a:ea typeface="Calibri" panose="020F0502020204030204" pitchFamily="34" charset="0"/>
                <a:cs typeface="Times New Roman" panose="02020603050405020304" pitchFamily="18" charset="0"/>
              </a:rPr>
              <a:t>Day of arrival (25</a:t>
            </a:r>
            <a:r>
              <a:rPr lang="en-GB" b="1" u="sng" baseline="30000" dirty="0">
                <a:latin typeface="Arial Narrow" panose="020B0606020202030204" pitchFamily="34" charset="0"/>
                <a:ea typeface="Calibri" panose="020F0502020204030204" pitchFamily="34" charset="0"/>
                <a:cs typeface="Times New Roman" panose="02020603050405020304" pitchFamily="18" charset="0"/>
              </a:rPr>
              <a:t>th</a:t>
            </a:r>
            <a:r>
              <a:rPr lang="en-GB" b="1" u="sng" dirty="0">
                <a:latin typeface="Arial Narrow" panose="020B0606020202030204" pitchFamily="34" charset="0"/>
                <a:ea typeface="Calibri" panose="020F0502020204030204" pitchFamily="34" charset="0"/>
                <a:cs typeface="Times New Roman" panose="02020603050405020304" pitchFamily="18" charset="0"/>
              </a:rPr>
              <a:t> June 2024):</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Arial Narrow" panose="020B0606020202030204" pitchFamily="34" charset="0"/>
                <a:ea typeface="Calibri" panose="020F0502020204030204" pitchFamily="34" charset="0"/>
                <a:cs typeface="Times New Roman" panose="02020603050405020304" pitchFamily="18" charset="0"/>
              </a:rPr>
              <a:t> </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600" dirty="0">
                <a:latin typeface="Arial Narrow" panose="020B0606020202030204" pitchFamily="34" charset="0"/>
                <a:ea typeface="Calibri" panose="020F0502020204030204" pitchFamily="34" charset="0"/>
                <a:cs typeface="Times New Roman" panose="02020603050405020304" pitchFamily="18" charset="0"/>
              </a:rPr>
              <a:t>The exact programme of activities that the children will undertake is still being finalised and it will differ from past residential that the school has taken. I can confirm that we intend to have:</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700" dirty="0">
                <a:latin typeface="Arial Narrow" panose="020B0606020202030204" pitchFamily="34" charset="0"/>
                <a:ea typeface="Calibri" panose="020F0502020204030204" pitchFamily="34" charset="0"/>
                <a:cs typeface="Times New Roman" panose="02020603050405020304" pitchFamily="18" charset="0"/>
              </a:rPr>
              <a:t> </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en-GB" sz="1600" dirty="0">
                <a:latin typeface="Arial Narrow" panose="020B0606020202030204" pitchFamily="34" charset="0"/>
                <a:ea typeface="Calibri" panose="020F0502020204030204" pitchFamily="34" charset="0"/>
                <a:cs typeface="Times New Roman" panose="02020603050405020304" pitchFamily="18" charset="0"/>
              </a:rPr>
              <a:t>Games evening</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en-GB" sz="1600" dirty="0">
                <a:latin typeface="Arial Narrow" panose="020B0606020202030204" pitchFamily="34" charset="0"/>
                <a:ea typeface="Calibri" panose="020F0502020204030204" pitchFamily="34" charset="0"/>
                <a:cs typeface="Times New Roman" panose="02020603050405020304" pitchFamily="18" charset="0"/>
              </a:rPr>
              <a:t>Cinema evening </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en-GB" sz="1600" dirty="0">
                <a:latin typeface="Arial Narrow" panose="020B0606020202030204" pitchFamily="34" charset="0"/>
                <a:ea typeface="Calibri" panose="020F0502020204030204" pitchFamily="34" charset="0"/>
                <a:cs typeface="Times New Roman" panose="02020603050405020304" pitchFamily="18" charset="0"/>
              </a:rPr>
              <a:t>Disco evening </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700" dirty="0">
                <a:latin typeface="Arial Narrow" panose="020B0606020202030204" pitchFamily="34" charset="0"/>
                <a:ea typeface="Calibri" panose="020F0502020204030204" pitchFamily="34" charset="0"/>
                <a:cs typeface="Times New Roman" panose="02020603050405020304" pitchFamily="18" charset="0"/>
              </a:rPr>
              <a:t> </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700" dirty="0">
                <a:latin typeface="Arial Narrow" panose="020B0606020202030204" pitchFamily="34" charset="0"/>
                <a:ea typeface="Calibri" panose="020F0502020204030204" pitchFamily="34" charset="0"/>
                <a:cs typeface="Times New Roman" panose="02020603050405020304" pitchFamily="18" charset="0"/>
              </a:rPr>
              <a:t> </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600" dirty="0">
                <a:latin typeface="Arial Narrow" panose="020B0606020202030204" pitchFamily="34" charset="0"/>
                <a:ea typeface="Calibri" panose="020F0502020204030204" pitchFamily="34" charset="0"/>
                <a:cs typeface="Times New Roman" panose="02020603050405020304" pitchFamily="18" charset="0"/>
              </a:rPr>
              <a:t>All specialist activities are led by fully qualified instructors.</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700" dirty="0">
                <a:latin typeface="Arial Narrow" panose="020B0606020202030204" pitchFamily="34" charset="0"/>
                <a:ea typeface="Calibri" panose="020F0502020204030204" pitchFamily="34" charset="0"/>
                <a:cs typeface="Times New Roman" panose="02020603050405020304" pitchFamily="18" charset="0"/>
              </a:rPr>
              <a:t> </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700" dirty="0">
                <a:latin typeface="Arial Narrow" panose="020B0606020202030204" pitchFamily="34" charset="0"/>
                <a:ea typeface="Calibri" panose="020F0502020204030204" pitchFamily="34" charset="0"/>
                <a:cs typeface="Times New Roman" panose="02020603050405020304" pitchFamily="18" charset="0"/>
              </a:rPr>
              <a:t> </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600" dirty="0">
                <a:latin typeface="Arial Narrow" panose="020B0606020202030204" pitchFamily="34" charset="0"/>
                <a:ea typeface="Calibri" panose="020F0502020204030204" pitchFamily="34" charset="0"/>
                <a:cs typeface="Times New Roman" panose="02020603050405020304" pitchFamily="18" charset="0"/>
              </a:rPr>
              <a:t>We will be holding </a:t>
            </a:r>
            <a:r>
              <a:rPr lang="en-GB" sz="1600" dirty="0" smtClean="0">
                <a:latin typeface="Arial Narrow" panose="020B0606020202030204" pitchFamily="34" charset="0"/>
                <a:ea typeface="Calibri" panose="020F0502020204030204" pitchFamily="34" charset="0"/>
                <a:cs typeface="Times New Roman" panose="02020603050405020304" pitchFamily="18" charset="0"/>
              </a:rPr>
              <a:t>another </a:t>
            </a:r>
            <a:r>
              <a:rPr lang="en-GB" sz="1600" dirty="0">
                <a:latin typeface="Arial Narrow" panose="020B0606020202030204" pitchFamily="34" charset="0"/>
                <a:ea typeface="Calibri" panose="020F0502020204030204" pitchFamily="34" charset="0"/>
                <a:cs typeface="Times New Roman" panose="02020603050405020304" pitchFamily="18" charset="0"/>
              </a:rPr>
              <a:t>parents’ meeting nearer to the time of the residential visit, explaining all of </a:t>
            </a:r>
            <a:r>
              <a:rPr lang="en-GB" sz="1600" dirty="0" smtClean="0">
                <a:latin typeface="Arial Narrow" panose="020B0606020202030204" pitchFamily="34" charset="0"/>
                <a:ea typeface="Calibri" panose="020F0502020204030204" pitchFamily="34" charset="0"/>
                <a:cs typeface="Times New Roman" panose="02020603050405020304" pitchFamily="18" charset="0"/>
              </a:rPr>
              <a:t>the final </a:t>
            </a:r>
            <a:r>
              <a:rPr lang="en-GB" sz="1600" dirty="0">
                <a:latin typeface="Arial Narrow" panose="020B0606020202030204" pitchFamily="34" charset="0"/>
                <a:ea typeface="Calibri" panose="020F0502020204030204" pitchFamily="34" charset="0"/>
                <a:cs typeface="Times New Roman" panose="02020603050405020304" pitchFamily="18" charset="0"/>
              </a:rPr>
              <a:t>arrangements for the visit, such as sleeping, kit lists, the daily routine, medical and dietary needs, etc. You will also be sent letters giving further details, together with any forms that you have to fill out on behalf of the school.</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700" dirty="0">
                <a:latin typeface="Arial Narrow" panose="020B0606020202030204" pitchFamily="34" charset="0"/>
                <a:ea typeface="Calibri" panose="020F0502020204030204" pitchFamily="34" charset="0"/>
                <a:cs typeface="Times New Roman" panose="02020603050405020304" pitchFamily="18" charset="0"/>
              </a:rPr>
              <a:t> </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r>
              <a:rPr lang="en-GB" dirty="0" smtClean="0">
                <a:latin typeface="Arial Narrow" panose="020B0606020202030204" pitchFamily="34" charset="0"/>
                <a:ea typeface="Times New Roman" panose="02020603050405020304" pitchFamily="18" charset="0"/>
                <a:cs typeface="Times New Roman" panose="02020603050405020304" pitchFamily="18" charset="0"/>
              </a:rPr>
              <a:t>We are meeting this early in the year to </a:t>
            </a:r>
            <a:r>
              <a:rPr lang="en-GB" dirty="0">
                <a:latin typeface="Arial Narrow" panose="020B0606020202030204" pitchFamily="34" charset="0"/>
                <a:ea typeface="Times New Roman" panose="02020603050405020304" pitchFamily="18" charset="0"/>
                <a:cs typeface="Times New Roman" panose="02020603050405020304" pitchFamily="18" charset="0"/>
              </a:rPr>
              <a:t>give parents the maximum time to spread payments over the coming months. As you will appreciate, week’s food and accommodation, together with instructors for the daily activities makes this kind of visit significantly more expensive than our usual school trips. If you have any concerns over being able to pay for the residential, please come and speak to me. </a:t>
            </a:r>
            <a:endParaRPr lang="en-GB" sz="1600" dirty="0"/>
          </a:p>
        </p:txBody>
      </p:sp>
    </p:spTree>
    <p:extLst>
      <p:ext uri="{BB962C8B-B14F-4D97-AF65-F5344CB8AC3E}">
        <p14:creationId xmlns:p14="http://schemas.microsoft.com/office/powerpoint/2010/main" val="23359556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l="68813" t="1213"/>
          <a:stretch/>
        </p:blipFill>
        <p:spPr bwMode="auto">
          <a:xfrm>
            <a:off x="10296144" y="0"/>
            <a:ext cx="1895857" cy="2368296"/>
          </a:xfrm>
          <a:prstGeom prst="rect">
            <a:avLst/>
          </a:prstGeom>
          <a:ln>
            <a:noFill/>
          </a:ln>
          <a:extLst>
            <a:ext uri="{53640926-AAD7-44D8-BBD7-CCE9431645EC}">
              <a14:shadowObscured xmlns:a14="http://schemas.microsoft.com/office/drawing/2010/main"/>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736" y="5334000"/>
            <a:ext cx="12518136" cy="2590800"/>
          </a:xfrm>
          <a:prstGeom prst="rect">
            <a:avLst/>
          </a:prstGeom>
        </p:spPr>
      </p:pic>
      <p:sp>
        <p:nvSpPr>
          <p:cNvPr id="2" name="AutoShape 2" descr="Free Stars Clipart On Transparent Background, Download Free Stars Clipart  On Transparent Background png images, Free ClipArts on Clipart Libra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Title 3"/>
          <p:cNvSpPr txBox="1">
            <a:spLocks/>
          </p:cNvSpPr>
          <p:nvPr/>
        </p:nvSpPr>
        <p:spPr>
          <a:xfrm>
            <a:off x="597535" y="100928"/>
            <a:ext cx="8229600" cy="9067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i="1" u="sng" dirty="0" smtClean="0">
                <a:solidFill>
                  <a:srgbClr val="0070C0"/>
                </a:solidFill>
              </a:rPr>
              <a:t>Final Word: </a:t>
            </a:r>
            <a:endParaRPr lang="en-US" sz="4800" b="1" i="1" u="sng" dirty="0" smtClean="0">
              <a:solidFill>
                <a:srgbClr val="0070C0"/>
              </a:solidFill>
            </a:endParaRPr>
          </a:p>
        </p:txBody>
      </p:sp>
      <p:sp>
        <p:nvSpPr>
          <p:cNvPr id="6" name="Rectangle 5"/>
          <p:cNvSpPr/>
          <p:nvPr/>
        </p:nvSpPr>
        <p:spPr>
          <a:xfrm>
            <a:off x="597535" y="1377569"/>
            <a:ext cx="9561449" cy="3108543"/>
          </a:xfrm>
          <a:prstGeom prst="rect">
            <a:avLst/>
          </a:prstGeom>
        </p:spPr>
        <p:txBody>
          <a:bodyPr wrap="square">
            <a:spAutoFit/>
          </a:bodyPr>
          <a:lstStyle/>
          <a:p>
            <a:r>
              <a:rPr lang="en-GB" sz="2800" dirty="0"/>
              <a:t>This is a fantastic opportunity for your child to experience and I do hope they will be able to come. However, I realise that they/you may have concerns, such as sleepwalking, bedwetting, medical needs, or just that they have never stayed away from home before. If you would like to discuss any concerns that you have before making a final </a:t>
            </a:r>
            <a:r>
              <a:rPr lang="en-GB" sz="2800" dirty="0" smtClean="0"/>
              <a:t>decision, </a:t>
            </a:r>
            <a:r>
              <a:rPr lang="en-GB" sz="2800" dirty="0"/>
              <a:t>then please come and see me.</a:t>
            </a:r>
          </a:p>
        </p:txBody>
      </p:sp>
    </p:spTree>
    <p:extLst>
      <p:ext uri="{BB962C8B-B14F-4D97-AF65-F5344CB8AC3E}">
        <p14:creationId xmlns:p14="http://schemas.microsoft.com/office/powerpoint/2010/main" val="25520203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l="68813" t="1213"/>
          <a:stretch/>
        </p:blipFill>
        <p:spPr bwMode="auto">
          <a:xfrm>
            <a:off x="10296144" y="0"/>
            <a:ext cx="1895857" cy="2368296"/>
          </a:xfrm>
          <a:prstGeom prst="rect">
            <a:avLst/>
          </a:prstGeom>
          <a:ln>
            <a:noFill/>
          </a:ln>
          <a:extLst>
            <a:ext uri="{53640926-AAD7-44D8-BBD7-CCE9431645EC}">
              <a14:shadowObscured xmlns:a14="http://schemas.microsoft.com/office/drawing/2010/main"/>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736" y="5334000"/>
            <a:ext cx="12518136" cy="2590800"/>
          </a:xfrm>
          <a:prstGeom prst="rect">
            <a:avLst/>
          </a:prstGeom>
        </p:spPr>
      </p:pic>
      <p:sp>
        <p:nvSpPr>
          <p:cNvPr id="2" name="AutoShape 2" descr="Free Stars Clipart On Transparent Background, Download Free Stars Clipart  On Transparent Background png images, Free ClipArts on Clipart Libra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Title 5"/>
          <p:cNvSpPr>
            <a:spLocks noGrp="1"/>
          </p:cNvSpPr>
          <p:nvPr>
            <p:ph type="ctrTitle"/>
          </p:nvPr>
        </p:nvSpPr>
        <p:spPr>
          <a:xfrm>
            <a:off x="1187516" y="2660786"/>
            <a:ext cx="8715983" cy="2380725"/>
          </a:xfrm>
        </p:spPr>
        <p:txBody>
          <a:bodyPr>
            <a:normAutofit fontScale="90000"/>
          </a:bodyPr>
          <a:lstStyle/>
          <a:p>
            <a:r>
              <a:rPr lang="en-US" sz="6600" b="1" i="1" dirty="0">
                <a:solidFill>
                  <a:srgbClr val="0070C0"/>
                </a:solidFill>
              </a:rPr>
              <a:t>Thank you for </a:t>
            </a:r>
            <a:r>
              <a:rPr lang="en-US" sz="6600" b="1" i="1" dirty="0" smtClean="0">
                <a:solidFill>
                  <a:srgbClr val="0070C0"/>
                </a:solidFill>
              </a:rPr>
              <a:t>listening</a:t>
            </a:r>
            <a:br>
              <a:rPr lang="en-US" sz="6600" b="1" i="1" dirty="0" smtClean="0">
                <a:solidFill>
                  <a:srgbClr val="0070C0"/>
                </a:solidFill>
              </a:rPr>
            </a:br>
            <a:r>
              <a:rPr lang="en-US" sz="6600" b="1" i="1" dirty="0" smtClean="0">
                <a:solidFill>
                  <a:srgbClr val="0070C0"/>
                </a:solidFill>
              </a:rPr>
              <a:t/>
            </a:r>
            <a:br>
              <a:rPr lang="en-US" sz="6600" b="1" i="1" dirty="0" smtClean="0">
                <a:solidFill>
                  <a:srgbClr val="0070C0"/>
                </a:solidFill>
              </a:rPr>
            </a:br>
            <a:r>
              <a:rPr lang="en-US" sz="6600" b="1" i="1" dirty="0" smtClean="0">
                <a:solidFill>
                  <a:srgbClr val="0070C0"/>
                </a:solidFill>
              </a:rPr>
              <a:t>Any Questions? </a:t>
            </a:r>
            <a:r>
              <a:rPr lang="en-US" sz="6600" b="1" i="1" dirty="0">
                <a:solidFill>
                  <a:srgbClr val="0070C0"/>
                </a:solidFill>
              </a:rPr>
              <a:t/>
            </a:r>
            <a:br>
              <a:rPr lang="en-US" sz="6600" b="1" i="1" dirty="0">
                <a:solidFill>
                  <a:srgbClr val="0070C0"/>
                </a:solidFill>
              </a:rPr>
            </a:br>
            <a:endParaRPr lang="en-US" sz="6600" b="1" i="1" dirty="0">
              <a:solidFill>
                <a:srgbClr val="0070C0"/>
              </a:solidFill>
            </a:endParaRPr>
          </a:p>
        </p:txBody>
      </p:sp>
    </p:spTree>
    <p:extLst>
      <p:ext uri="{BB962C8B-B14F-4D97-AF65-F5344CB8AC3E}">
        <p14:creationId xmlns:p14="http://schemas.microsoft.com/office/powerpoint/2010/main" val="28812893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36" y="5334000"/>
            <a:ext cx="12518136" cy="2590800"/>
          </a:xfrm>
          <a:prstGeom prst="rect">
            <a:avLst/>
          </a:prstGeom>
        </p:spPr>
      </p:pic>
      <p:pic>
        <p:nvPicPr>
          <p:cNvPr id="4" name="Picture 3"/>
          <p:cNvPicPr/>
          <p:nvPr/>
        </p:nvPicPr>
        <p:blipFill rotWithShape="1">
          <a:blip r:embed="rId4">
            <a:extLst>
              <a:ext uri="{28A0092B-C50C-407E-A947-70E740481C1C}">
                <a14:useLocalDpi xmlns:a14="http://schemas.microsoft.com/office/drawing/2010/main" val="0"/>
              </a:ext>
            </a:extLst>
          </a:blip>
          <a:srcRect l="68813" t="1213"/>
          <a:stretch/>
        </p:blipFill>
        <p:spPr bwMode="auto">
          <a:xfrm>
            <a:off x="10296144" y="0"/>
            <a:ext cx="1895857" cy="2368296"/>
          </a:xfrm>
          <a:prstGeom prst="rect">
            <a:avLst/>
          </a:prstGeom>
          <a:ln>
            <a:noFill/>
          </a:ln>
          <a:extLst>
            <a:ext uri="{53640926-AAD7-44D8-BBD7-CCE9431645EC}">
              <a14:shadowObscured xmlns:a14="http://schemas.microsoft.com/office/drawing/2010/main"/>
            </a:ext>
          </a:extLst>
        </p:spPr>
      </p:pic>
      <p:sp>
        <p:nvSpPr>
          <p:cNvPr id="2" name="AutoShape 2" descr="Free Stars Clipart On Transparent Background, Download Free Stars Clipart  On Transparent Background png images, Free ClipArts on Clipart Libra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Title 3"/>
          <p:cNvSpPr txBox="1">
            <a:spLocks/>
          </p:cNvSpPr>
          <p:nvPr/>
        </p:nvSpPr>
        <p:spPr>
          <a:xfrm>
            <a:off x="597535" y="100928"/>
            <a:ext cx="8229600" cy="9067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i="1" u="sng" dirty="0" smtClean="0">
                <a:solidFill>
                  <a:srgbClr val="0070C0"/>
                </a:solidFill>
              </a:rPr>
              <a:t>Residential Details:</a:t>
            </a:r>
            <a:endParaRPr lang="en-US" sz="4800" b="1" i="1" u="sng" dirty="0">
              <a:solidFill>
                <a:srgbClr val="0070C0"/>
              </a:solidFill>
            </a:endParaRPr>
          </a:p>
        </p:txBody>
      </p:sp>
      <p:sp>
        <p:nvSpPr>
          <p:cNvPr id="3" name="TextBox 2"/>
          <p:cNvSpPr txBox="1"/>
          <p:nvPr/>
        </p:nvSpPr>
        <p:spPr>
          <a:xfrm>
            <a:off x="607550" y="1184148"/>
            <a:ext cx="10636522" cy="4524315"/>
          </a:xfrm>
          <a:prstGeom prst="rect">
            <a:avLst/>
          </a:prstGeom>
          <a:noFill/>
        </p:spPr>
        <p:txBody>
          <a:bodyPr wrap="square" rtlCol="0">
            <a:spAutoFit/>
          </a:bodyPr>
          <a:lstStyle/>
          <a:p>
            <a:r>
              <a:rPr lang="en-GB" sz="3200" b="1" u="sng" dirty="0" smtClean="0">
                <a:solidFill>
                  <a:schemeClr val="accent5">
                    <a:lumMod val="50000"/>
                  </a:schemeClr>
                </a:solidFill>
              </a:rPr>
              <a:t>Where:</a:t>
            </a:r>
          </a:p>
          <a:p>
            <a:r>
              <a:rPr lang="en-GB" sz="3200" b="1" dirty="0" err="1" smtClean="0">
                <a:solidFill>
                  <a:srgbClr val="00B0F0"/>
                </a:solidFill>
              </a:rPr>
              <a:t>Hautbois</a:t>
            </a:r>
            <a:r>
              <a:rPr lang="en-GB" sz="3200" b="1" dirty="0" smtClean="0">
                <a:solidFill>
                  <a:srgbClr val="00B0F0"/>
                </a:solidFill>
              </a:rPr>
              <a:t> (Pronounced: </a:t>
            </a:r>
            <a:r>
              <a:rPr lang="en-GB" sz="3200" b="1" dirty="0" err="1" smtClean="0">
                <a:solidFill>
                  <a:srgbClr val="00B0F0"/>
                </a:solidFill>
              </a:rPr>
              <a:t>Oo-bwa</a:t>
            </a:r>
            <a:r>
              <a:rPr lang="en-GB" sz="3200" b="1" dirty="0" smtClean="0">
                <a:solidFill>
                  <a:srgbClr val="00B0F0"/>
                </a:solidFill>
              </a:rPr>
              <a:t>) Activity Centre in Norwich  </a:t>
            </a:r>
          </a:p>
          <a:p>
            <a:r>
              <a:rPr lang="en-GB" sz="3200" b="1" u="sng" dirty="0" smtClean="0">
                <a:solidFill>
                  <a:schemeClr val="accent5">
                    <a:lumMod val="50000"/>
                  </a:schemeClr>
                </a:solidFill>
              </a:rPr>
              <a:t>When: </a:t>
            </a:r>
          </a:p>
          <a:p>
            <a:r>
              <a:rPr lang="en-GB" sz="3200" b="1" dirty="0" smtClean="0">
                <a:solidFill>
                  <a:srgbClr val="00B0F0"/>
                </a:solidFill>
              </a:rPr>
              <a:t>25</a:t>
            </a:r>
            <a:r>
              <a:rPr lang="en-GB" sz="3200" b="1" baseline="30000" dirty="0" smtClean="0">
                <a:solidFill>
                  <a:srgbClr val="00B0F0"/>
                </a:solidFill>
              </a:rPr>
              <a:t>th</a:t>
            </a:r>
            <a:r>
              <a:rPr lang="en-GB" sz="3200" b="1" dirty="0" smtClean="0">
                <a:solidFill>
                  <a:srgbClr val="00B0F0"/>
                </a:solidFill>
              </a:rPr>
              <a:t> June – 28</a:t>
            </a:r>
            <a:r>
              <a:rPr lang="en-GB" sz="3200" b="1" baseline="30000" dirty="0" smtClean="0">
                <a:solidFill>
                  <a:srgbClr val="00B0F0"/>
                </a:solidFill>
              </a:rPr>
              <a:t>th</a:t>
            </a:r>
            <a:r>
              <a:rPr lang="en-GB" sz="3200" b="1" dirty="0" smtClean="0">
                <a:solidFill>
                  <a:srgbClr val="00B0F0"/>
                </a:solidFill>
              </a:rPr>
              <a:t> June (4 days and 3 nights)</a:t>
            </a:r>
          </a:p>
          <a:p>
            <a:r>
              <a:rPr lang="en-GB" sz="3200" b="1" u="sng" dirty="0" smtClean="0">
                <a:solidFill>
                  <a:schemeClr val="accent5">
                    <a:lumMod val="50000"/>
                  </a:schemeClr>
                </a:solidFill>
              </a:rPr>
              <a:t>Who:</a:t>
            </a:r>
          </a:p>
          <a:p>
            <a:r>
              <a:rPr lang="en-GB" sz="3200" b="1" dirty="0" smtClean="0">
                <a:solidFill>
                  <a:srgbClr val="00B0F0"/>
                </a:solidFill>
              </a:rPr>
              <a:t>Class 3 pupils</a:t>
            </a:r>
          </a:p>
          <a:p>
            <a:r>
              <a:rPr lang="en-GB" sz="3200" b="1" dirty="0" smtClean="0">
                <a:solidFill>
                  <a:srgbClr val="00B0F0"/>
                </a:solidFill>
              </a:rPr>
              <a:t>Mrs Johnson</a:t>
            </a:r>
          </a:p>
          <a:p>
            <a:r>
              <a:rPr lang="en-GB" sz="3200" b="1" dirty="0" smtClean="0">
                <a:solidFill>
                  <a:srgbClr val="00B0F0"/>
                </a:solidFill>
              </a:rPr>
              <a:t>Mr O’Sullivan</a:t>
            </a:r>
          </a:p>
          <a:p>
            <a:r>
              <a:rPr lang="en-GB" sz="3200" b="1" dirty="0" smtClean="0">
                <a:solidFill>
                  <a:srgbClr val="00B0F0"/>
                </a:solidFill>
              </a:rPr>
              <a:t>Mrs Allen (possibly)</a:t>
            </a:r>
          </a:p>
        </p:txBody>
      </p:sp>
    </p:spTree>
    <p:extLst>
      <p:ext uri="{BB962C8B-B14F-4D97-AF65-F5344CB8AC3E}">
        <p14:creationId xmlns:p14="http://schemas.microsoft.com/office/powerpoint/2010/main" val="30476178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36" y="5334000"/>
            <a:ext cx="12518136" cy="2590800"/>
          </a:xfrm>
          <a:prstGeom prst="rect">
            <a:avLst/>
          </a:prstGeom>
        </p:spPr>
      </p:pic>
      <p:pic>
        <p:nvPicPr>
          <p:cNvPr id="4" name="Picture 3"/>
          <p:cNvPicPr/>
          <p:nvPr/>
        </p:nvPicPr>
        <p:blipFill rotWithShape="1">
          <a:blip r:embed="rId4">
            <a:extLst>
              <a:ext uri="{28A0092B-C50C-407E-A947-70E740481C1C}">
                <a14:useLocalDpi xmlns:a14="http://schemas.microsoft.com/office/drawing/2010/main" val="0"/>
              </a:ext>
            </a:extLst>
          </a:blip>
          <a:srcRect l="68813" t="1213"/>
          <a:stretch/>
        </p:blipFill>
        <p:spPr bwMode="auto">
          <a:xfrm>
            <a:off x="10296144" y="0"/>
            <a:ext cx="1895857" cy="2368296"/>
          </a:xfrm>
          <a:prstGeom prst="rect">
            <a:avLst/>
          </a:prstGeom>
          <a:ln>
            <a:noFill/>
          </a:ln>
          <a:extLst>
            <a:ext uri="{53640926-AAD7-44D8-BBD7-CCE9431645EC}">
              <a14:shadowObscured xmlns:a14="http://schemas.microsoft.com/office/drawing/2010/main"/>
            </a:ext>
          </a:extLst>
        </p:spPr>
      </p:pic>
      <p:sp>
        <p:nvSpPr>
          <p:cNvPr id="2" name="AutoShape 2" descr="Free Stars Clipart On Transparent Background, Download Free Stars Clipart  On Transparent Background png images, Free ClipArts on Clipart Libra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Title 3"/>
          <p:cNvSpPr txBox="1">
            <a:spLocks/>
          </p:cNvSpPr>
          <p:nvPr/>
        </p:nvSpPr>
        <p:spPr>
          <a:xfrm>
            <a:off x="597535" y="100928"/>
            <a:ext cx="8229600" cy="9067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i="1" u="sng" dirty="0" smtClean="0">
                <a:solidFill>
                  <a:srgbClr val="0070C0"/>
                </a:solidFill>
              </a:rPr>
              <a:t>Residential Details:</a:t>
            </a:r>
            <a:endParaRPr lang="en-US" sz="4800" b="1" i="1" u="sng" dirty="0">
              <a:solidFill>
                <a:srgbClr val="0070C0"/>
              </a:solidFill>
            </a:endParaRPr>
          </a:p>
        </p:txBody>
      </p:sp>
      <p:sp>
        <p:nvSpPr>
          <p:cNvPr id="3" name="TextBox 2"/>
          <p:cNvSpPr txBox="1"/>
          <p:nvPr/>
        </p:nvSpPr>
        <p:spPr>
          <a:xfrm>
            <a:off x="597535" y="1022888"/>
            <a:ext cx="9910316" cy="5016758"/>
          </a:xfrm>
          <a:prstGeom prst="rect">
            <a:avLst/>
          </a:prstGeom>
          <a:noFill/>
        </p:spPr>
        <p:txBody>
          <a:bodyPr wrap="square" rtlCol="0">
            <a:spAutoFit/>
          </a:bodyPr>
          <a:lstStyle/>
          <a:p>
            <a:r>
              <a:rPr lang="en-GB" sz="3200" b="1" u="sng" dirty="0" smtClean="0">
                <a:solidFill>
                  <a:srgbClr val="002060"/>
                </a:solidFill>
              </a:rPr>
              <a:t>How</a:t>
            </a:r>
            <a:r>
              <a:rPr lang="en-GB" sz="3200" b="1" u="sng" dirty="0" smtClean="0">
                <a:solidFill>
                  <a:schemeClr val="accent5">
                    <a:lumMod val="50000"/>
                  </a:schemeClr>
                </a:solidFill>
              </a:rPr>
              <a:t>:</a:t>
            </a:r>
          </a:p>
          <a:p>
            <a:r>
              <a:rPr lang="en-GB" sz="3200" b="1" dirty="0" smtClean="0">
                <a:solidFill>
                  <a:srgbClr val="00B0F0"/>
                </a:solidFill>
              </a:rPr>
              <a:t>Travelling by coach</a:t>
            </a:r>
          </a:p>
          <a:p>
            <a:r>
              <a:rPr lang="en-GB" sz="3200" b="1" u="sng" dirty="0" smtClean="0">
                <a:solidFill>
                  <a:srgbClr val="002060"/>
                </a:solidFill>
              </a:rPr>
              <a:t>Accommodation:</a:t>
            </a:r>
          </a:p>
          <a:p>
            <a:r>
              <a:rPr lang="en-GB" sz="3200" b="1" dirty="0" err="1" smtClean="0">
                <a:solidFill>
                  <a:srgbClr val="00B0F0"/>
                </a:solidFill>
              </a:rPr>
              <a:t>Reedcutters</a:t>
            </a:r>
            <a:r>
              <a:rPr lang="en-GB" sz="3200" b="1" dirty="0" smtClean="0">
                <a:solidFill>
                  <a:srgbClr val="00B0F0"/>
                </a:solidFill>
              </a:rPr>
              <a:t> Village</a:t>
            </a:r>
          </a:p>
          <a:p>
            <a:r>
              <a:rPr lang="en-GB" sz="3200" b="1" u="sng" dirty="0" smtClean="0">
                <a:solidFill>
                  <a:srgbClr val="002060"/>
                </a:solidFill>
              </a:rPr>
              <a:t>Food:</a:t>
            </a:r>
          </a:p>
          <a:p>
            <a:r>
              <a:rPr lang="en-GB" sz="3200" b="1" dirty="0" smtClean="0">
                <a:solidFill>
                  <a:srgbClr val="00B0F0"/>
                </a:solidFill>
              </a:rPr>
              <a:t>Full Board Catering</a:t>
            </a:r>
          </a:p>
          <a:p>
            <a:r>
              <a:rPr lang="en-GB" sz="3200" b="1" u="sng" dirty="0" smtClean="0">
                <a:solidFill>
                  <a:srgbClr val="002060"/>
                </a:solidFill>
              </a:rPr>
              <a:t>Activities:</a:t>
            </a:r>
          </a:p>
          <a:p>
            <a:r>
              <a:rPr lang="en-GB" sz="3200" b="1" dirty="0" smtClean="0">
                <a:solidFill>
                  <a:srgbClr val="00B0F0"/>
                </a:solidFill>
              </a:rPr>
              <a:t>To be Confirmed </a:t>
            </a:r>
          </a:p>
          <a:p>
            <a:r>
              <a:rPr lang="en-GB" sz="3200" b="1" u="sng" dirty="0" smtClean="0">
                <a:solidFill>
                  <a:srgbClr val="002060"/>
                </a:solidFill>
              </a:rPr>
              <a:t>Evening Activities: </a:t>
            </a:r>
          </a:p>
          <a:p>
            <a:r>
              <a:rPr lang="en-GB" sz="3200" b="1" dirty="0" smtClean="0">
                <a:solidFill>
                  <a:srgbClr val="00B0F0"/>
                </a:solidFill>
              </a:rPr>
              <a:t>Games Night; </a:t>
            </a:r>
            <a:r>
              <a:rPr lang="en-GB" sz="3200" b="1" dirty="0">
                <a:solidFill>
                  <a:srgbClr val="00B0F0"/>
                </a:solidFill>
              </a:rPr>
              <a:t>Movie </a:t>
            </a:r>
            <a:r>
              <a:rPr lang="en-GB" sz="3200" b="1" dirty="0" smtClean="0">
                <a:solidFill>
                  <a:srgbClr val="00B0F0"/>
                </a:solidFill>
              </a:rPr>
              <a:t>Night; Disco Night</a:t>
            </a:r>
            <a:endParaRPr lang="en-GB" sz="3200" b="1" dirty="0" smtClean="0">
              <a:solidFill>
                <a:srgbClr val="002060"/>
              </a:solidFill>
            </a:endParaRPr>
          </a:p>
        </p:txBody>
      </p:sp>
    </p:spTree>
    <p:extLst>
      <p:ext uri="{BB962C8B-B14F-4D97-AF65-F5344CB8AC3E}">
        <p14:creationId xmlns:p14="http://schemas.microsoft.com/office/powerpoint/2010/main" val="8365110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l="68813" t="1213"/>
          <a:stretch/>
        </p:blipFill>
        <p:spPr bwMode="auto">
          <a:xfrm>
            <a:off x="10338347" y="0"/>
            <a:ext cx="1895857" cy="2368296"/>
          </a:xfrm>
          <a:prstGeom prst="rect">
            <a:avLst/>
          </a:prstGeom>
          <a:ln>
            <a:noFill/>
          </a:ln>
          <a:extLst>
            <a:ext uri="{53640926-AAD7-44D8-BBD7-CCE9431645EC}">
              <a14:shadowObscured xmlns:a14="http://schemas.microsoft.com/office/drawing/2010/main"/>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533" y="5334000"/>
            <a:ext cx="12518136" cy="2590800"/>
          </a:xfrm>
          <a:prstGeom prst="rect">
            <a:avLst/>
          </a:prstGeom>
        </p:spPr>
      </p:pic>
      <p:sp>
        <p:nvSpPr>
          <p:cNvPr id="10" name="Title 3"/>
          <p:cNvSpPr txBox="1">
            <a:spLocks/>
          </p:cNvSpPr>
          <p:nvPr/>
        </p:nvSpPr>
        <p:spPr>
          <a:xfrm>
            <a:off x="639738" y="100928"/>
            <a:ext cx="8229600" cy="9067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i="1" u="sng" dirty="0" smtClean="0">
                <a:solidFill>
                  <a:srgbClr val="0070C0"/>
                </a:solidFill>
              </a:rPr>
              <a:t>Map of </a:t>
            </a:r>
            <a:r>
              <a:rPr lang="en-US" sz="4800" b="1" i="1" u="sng" dirty="0" err="1" smtClean="0">
                <a:solidFill>
                  <a:srgbClr val="0070C0"/>
                </a:solidFill>
              </a:rPr>
              <a:t>Hautbois</a:t>
            </a:r>
            <a:r>
              <a:rPr lang="en-US" sz="4800" b="1" i="1" u="sng" dirty="0" smtClean="0">
                <a:solidFill>
                  <a:srgbClr val="0070C0"/>
                </a:solidFill>
              </a:rPr>
              <a:t> Activity Centre:</a:t>
            </a:r>
            <a:endParaRPr lang="en-US" sz="4800" b="1" i="1" u="sng" dirty="0">
              <a:solidFill>
                <a:srgbClr val="0070C0"/>
              </a:solidFill>
            </a:endParaRPr>
          </a:p>
        </p:txBody>
      </p:sp>
      <p:sp>
        <p:nvSpPr>
          <p:cNvPr id="5" name="AutoShape 2" descr="Interactive Map - Hautbois Activity Centre"/>
          <p:cNvSpPr>
            <a:spLocks noChangeAspect="1" noChangeArrowheads="1"/>
          </p:cNvSpPr>
          <p:nvPr/>
        </p:nvSpPr>
        <p:spPr bwMode="auto">
          <a:xfrm>
            <a:off x="35017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Rectangle 5"/>
          <p:cNvSpPr/>
          <p:nvPr/>
        </p:nvSpPr>
        <p:spPr>
          <a:xfrm>
            <a:off x="1601084" y="1184148"/>
            <a:ext cx="9052902" cy="584775"/>
          </a:xfrm>
          <a:prstGeom prst="rect">
            <a:avLst/>
          </a:prstGeom>
        </p:spPr>
        <p:txBody>
          <a:bodyPr wrap="square">
            <a:spAutoFit/>
          </a:bodyPr>
          <a:lstStyle/>
          <a:p>
            <a:r>
              <a:rPr lang="en-GB" sz="3200" dirty="0">
                <a:hlinkClick r:id="rId5"/>
              </a:rPr>
              <a:t>https://www.hautbois.org.uk/interactive-map</a:t>
            </a:r>
            <a:r>
              <a:rPr lang="en-GB" sz="3200" dirty="0" smtClean="0">
                <a:hlinkClick r:id="rId5"/>
              </a:rPr>
              <a:t>/</a:t>
            </a:r>
            <a:r>
              <a:rPr lang="en-GB" sz="3200" dirty="0" smtClean="0"/>
              <a:t> </a:t>
            </a:r>
            <a:endParaRPr lang="en-GB" sz="3200" dirty="0"/>
          </a:p>
        </p:txBody>
      </p:sp>
      <p:pic>
        <p:nvPicPr>
          <p:cNvPr id="7" name="Picture 6"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0031" y="1853513"/>
            <a:ext cx="8673233" cy="4241729"/>
          </a:xfrm>
          <a:prstGeom prst="rect">
            <a:avLst/>
          </a:prstGeom>
        </p:spPr>
      </p:pic>
    </p:spTree>
    <p:extLst>
      <p:ext uri="{BB962C8B-B14F-4D97-AF65-F5344CB8AC3E}">
        <p14:creationId xmlns:p14="http://schemas.microsoft.com/office/powerpoint/2010/main" val="1368419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l="68813" t="1213"/>
          <a:stretch/>
        </p:blipFill>
        <p:spPr bwMode="auto">
          <a:xfrm>
            <a:off x="10296144" y="0"/>
            <a:ext cx="1895857" cy="2368296"/>
          </a:xfrm>
          <a:prstGeom prst="rect">
            <a:avLst/>
          </a:prstGeom>
          <a:ln>
            <a:noFill/>
          </a:ln>
          <a:extLst>
            <a:ext uri="{53640926-AAD7-44D8-BBD7-CCE9431645EC}">
              <a14:shadowObscured xmlns:a14="http://schemas.microsoft.com/office/drawing/2010/main"/>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736" y="5473489"/>
            <a:ext cx="12518136" cy="2590800"/>
          </a:xfrm>
          <a:prstGeom prst="rect">
            <a:avLst/>
          </a:prstGeom>
        </p:spPr>
      </p:pic>
      <p:sp>
        <p:nvSpPr>
          <p:cNvPr id="10" name="Title 3"/>
          <p:cNvSpPr txBox="1">
            <a:spLocks/>
          </p:cNvSpPr>
          <p:nvPr/>
        </p:nvSpPr>
        <p:spPr>
          <a:xfrm>
            <a:off x="597535" y="100928"/>
            <a:ext cx="8229600" cy="9067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i="1" u="sng" dirty="0" err="1" smtClean="0">
                <a:solidFill>
                  <a:srgbClr val="0070C0"/>
                </a:solidFill>
              </a:rPr>
              <a:t>Reedcutters</a:t>
            </a:r>
            <a:r>
              <a:rPr lang="en-US" sz="4800" b="1" i="1" u="sng" dirty="0" smtClean="0">
                <a:solidFill>
                  <a:srgbClr val="0070C0"/>
                </a:solidFill>
              </a:rPr>
              <a:t> Village:</a:t>
            </a:r>
            <a:endParaRPr lang="en-US" sz="4800" b="1" i="1" u="sng" dirty="0">
              <a:solidFill>
                <a:srgbClr val="0070C0"/>
              </a:solidFill>
            </a:endParaRPr>
          </a:p>
        </p:txBody>
      </p:sp>
      <p:sp>
        <p:nvSpPr>
          <p:cNvPr id="3" name="Rectangle 1"/>
          <p:cNvSpPr>
            <a:spLocks noChangeArrowheads="1"/>
          </p:cNvSpPr>
          <p:nvPr/>
        </p:nvSpPr>
        <p:spPr bwMode="auto">
          <a:xfrm>
            <a:off x="597535" y="783247"/>
            <a:ext cx="9698609"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1" i="0" u="sng" strike="noStrike" cap="none" normalizeH="0" baseline="0" dirty="0" smtClean="0">
                <a:ln>
                  <a:noFill/>
                </a:ln>
                <a:solidFill>
                  <a:schemeClr val="tx1"/>
                </a:solidFill>
                <a:effectLst/>
                <a:latin typeface="Arial Narrow" panose="020B0606020202030204" pitchFamily="34" charset="0"/>
              </a:rPr>
              <a:t>Accommodation - </a:t>
            </a:r>
            <a:r>
              <a:rPr kumimoji="0" lang="en-GB" altLang="en-US" sz="2400" b="1" i="0" u="sng" strike="noStrike" cap="none" normalizeH="0" baseline="0" dirty="0" err="1" smtClean="0">
                <a:ln>
                  <a:noFill/>
                </a:ln>
                <a:solidFill>
                  <a:schemeClr val="tx1"/>
                </a:solidFill>
                <a:effectLst/>
                <a:latin typeface="Arial Narrow" panose="020B0606020202030204" pitchFamily="34" charset="0"/>
              </a:rPr>
              <a:t>Reedcutters</a:t>
            </a:r>
            <a:r>
              <a:rPr kumimoji="0" lang="en-GB" altLang="en-US" sz="2400" b="1" i="0" u="sng" strike="noStrike" cap="none" normalizeH="0" baseline="0" dirty="0" smtClean="0">
                <a:ln>
                  <a:noFill/>
                </a:ln>
                <a:solidFill>
                  <a:schemeClr val="tx1"/>
                </a:solidFill>
                <a:effectLst/>
                <a:latin typeface="Arial Narrow" panose="020B0606020202030204" pitchFamily="34" charset="0"/>
              </a:rPr>
              <a:t>’ Cabins:</a:t>
            </a:r>
            <a:r>
              <a:rPr kumimoji="0" lang="en-GB" altLang="en-US" sz="2400" b="0" i="0" u="none" strike="noStrike" cap="none" normalizeH="0" baseline="0" dirty="0" smtClean="0">
                <a:ln>
                  <a:noFill/>
                </a:ln>
                <a:solidFill>
                  <a:schemeClr val="tx1"/>
                </a:solidFill>
                <a:effectLst/>
                <a:latin typeface="Arial Narrow" panose="020B0606020202030204" pitchFamily="34" charset="0"/>
              </a:rPr>
              <a:t> </a:t>
            </a:r>
            <a:endParaRPr kumimoji="0" lang="en-GB" altLang="en-US" sz="1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b="0" i="0" u="none" strike="noStrike" cap="none" normalizeH="0" baseline="0" dirty="0" smtClean="0">
                <a:ln>
                  <a:noFill/>
                </a:ln>
                <a:solidFill>
                  <a:schemeClr val="tx1"/>
                </a:solidFill>
                <a:effectLst/>
                <a:latin typeface="Arial Narrow" panose="020B0606020202030204" pitchFamily="34" charset="0"/>
              </a:rPr>
              <a:t>The </a:t>
            </a:r>
            <a:r>
              <a:rPr kumimoji="0" lang="en-GB" altLang="en-US" b="0" i="0" u="none" strike="noStrike" cap="none" normalizeH="0" baseline="0" dirty="0" err="1" smtClean="0">
                <a:ln>
                  <a:noFill/>
                </a:ln>
                <a:solidFill>
                  <a:schemeClr val="tx1"/>
                </a:solidFill>
                <a:effectLst/>
                <a:latin typeface="Arial Narrow" panose="020B0606020202030204" pitchFamily="34" charset="0"/>
              </a:rPr>
              <a:t>Reedcutters</a:t>
            </a:r>
            <a:r>
              <a:rPr kumimoji="0" lang="en-GB" altLang="en-US" b="0" i="0" u="none" strike="noStrike" cap="none" normalizeH="0" baseline="0" dirty="0" smtClean="0">
                <a:ln>
                  <a:noFill/>
                </a:ln>
                <a:solidFill>
                  <a:schemeClr val="tx1"/>
                </a:solidFill>
                <a:effectLst/>
                <a:latin typeface="Arial Narrow" panose="020B0606020202030204" pitchFamily="34" charset="0"/>
              </a:rPr>
              <a:t>’ Village has six 8-bed cabins (that looks like wagons), one 6-bed cabin and one 4-bed cabin.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b="0" i="0" u="none" strike="noStrike" cap="none" normalizeH="0" baseline="0" dirty="0" smtClean="0">
                <a:ln>
                  <a:noFill/>
                </a:ln>
                <a:solidFill>
                  <a:schemeClr val="tx1"/>
                </a:solidFill>
                <a:effectLst/>
                <a:latin typeface="Arial Narrow" panose="020B0606020202030204" pitchFamily="34" charset="0"/>
              </a:rPr>
              <a:t>In six of the huts, there are four bunks (eight beds). Each cabin has space to stow your bags and to hang waterproofs.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b="0" i="0" u="none" strike="noStrike" cap="none" normalizeH="0" baseline="0" dirty="0" smtClean="0">
                <a:ln>
                  <a:noFill/>
                </a:ln>
                <a:solidFill>
                  <a:schemeClr val="tx1"/>
                </a:solidFill>
                <a:effectLst/>
                <a:latin typeface="Arial Narrow" panose="020B0606020202030204" pitchFamily="34" charset="0"/>
              </a:rPr>
              <a:t>Both the 6-bed and 4-bed cabins can be divided into two separate rooms, suitable for group leaders. These cabins are accessible at both ends. </a:t>
            </a:r>
          </a:p>
          <a:p>
            <a:pPr marL="0" marR="0" lvl="0" indent="0" algn="l" defTabSz="914400" rtl="0" eaLnBrk="0" fontAlgn="base" latinLnBrk="0" hangingPunct="0">
              <a:lnSpc>
                <a:spcPct val="100000"/>
              </a:lnSpc>
              <a:spcBef>
                <a:spcPct val="0"/>
              </a:spcBef>
              <a:spcAft>
                <a:spcPct val="0"/>
              </a:spcAft>
              <a:buClrTx/>
              <a:buSzTx/>
              <a:buFontTx/>
              <a:buChar char="•"/>
              <a:tabLst/>
            </a:pPr>
            <a:r>
              <a:rPr lang="en-GB" altLang="en-US" dirty="0" smtClean="0">
                <a:latin typeface="Arial Narrow" panose="020B0606020202030204" pitchFamily="34" charset="0"/>
              </a:rPr>
              <a:t>We also have a marquee available to us throughout. We will have breakfast; lunch; dinner and evening activities there.</a:t>
            </a:r>
            <a:endParaRPr kumimoji="0" lang="en-GB" altLang="en-US" b="0" i="0" u="none" strike="noStrike" cap="none" normalizeH="0" baseline="0" dirty="0" smtClean="0">
              <a:ln>
                <a:noFill/>
              </a:ln>
              <a:solidFill>
                <a:schemeClr val="tx1"/>
              </a:solidFill>
              <a:effectLst/>
              <a:latin typeface="Arial Narrow" panose="020B0606020202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smtClean="0">
                <a:ln>
                  <a:noFill/>
                </a:ln>
                <a:solidFill>
                  <a:srgbClr val="000000"/>
                </a:solidFill>
                <a:effectLst/>
                <a:latin typeface="Segoe UI" panose="020B0502040204020203" pitchFamily="34" charset="0"/>
                <a:cs typeface="Segoe UI" panose="020B0502040204020203" pitchFamily="34" charset="0"/>
              </a:rPr>
              <a:t>  </a:t>
            </a:r>
            <a:r>
              <a:rPr kumimoji="0" lang="en-GB" altLang="en-US" sz="4000" b="0" i="0" u="none" strike="noStrike" cap="none" normalizeH="0" baseline="0" dirty="0" smtClean="0">
                <a:ln>
                  <a:noFill/>
                </a:ln>
                <a:solidFill>
                  <a:srgbClr val="000000"/>
                </a:solidFill>
                <a:effectLst/>
                <a:latin typeface="Segoe UI" panose="020B0502040204020203" pitchFamily="34" charset="0"/>
                <a:cs typeface="Segoe UI" panose="020B0502040204020203" pitchFamily="34" charset="0"/>
              </a:rPr>
              <a:t> </a:t>
            </a:r>
            <a:r>
              <a:rPr kumimoji="0" lang="en-GB" altLang="en-US" sz="1600" b="0" i="0" u="none" strike="noStrike" cap="none" normalizeH="0" baseline="0" dirty="0" smtClean="0">
                <a:ln>
                  <a:noFill/>
                </a:ln>
                <a:solidFill>
                  <a:srgbClr val="000000"/>
                </a:solidFill>
                <a:effectLst/>
                <a:latin typeface="Segoe UI" panose="020B0502040204020203" pitchFamily="34" charset="0"/>
                <a:cs typeface="Segoe UI" panose="020B0502040204020203" pitchFamily="34" charset="0"/>
              </a:rPr>
              <a:t>        </a:t>
            </a:r>
            <a:r>
              <a:rPr kumimoji="0" lang="en-GB" altLang="en-US" b="0" i="0" u="none" strike="noStrike" cap="none" normalizeH="0" baseline="0" dirty="0" smtClean="0">
                <a:ln>
                  <a:noFill/>
                </a:ln>
                <a:solidFill>
                  <a:srgbClr val="000000"/>
                </a:solidFill>
                <a:effectLst/>
                <a:latin typeface="Arial Narrow" panose="020B0606020202030204" pitchFamily="34" charset="0"/>
              </a:rPr>
              <a:t>     </a:t>
            </a:r>
            <a:r>
              <a:rPr kumimoji="0" lang="en-GB" altLang="en-US" sz="1600" b="0" i="0" u="none" strike="noStrike" cap="none" normalizeH="0" baseline="0" dirty="0" smtClean="0">
                <a:ln>
                  <a:noFill/>
                </a:ln>
                <a:solidFill>
                  <a:srgbClr val="000000"/>
                </a:solidFill>
                <a:effectLst/>
                <a:latin typeface="Segoe UI" panose="020B0502040204020203" pitchFamily="34" charset="0"/>
                <a:cs typeface="Segoe UI" panose="020B0502040204020203" pitchFamily="34" charset="0"/>
              </a:rPr>
              <a:t>  </a:t>
            </a:r>
            <a:r>
              <a:rPr kumimoji="0" lang="en-GB" altLang="en-US" sz="4000" b="0" i="0" u="none" strike="noStrike" cap="none" normalizeH="0" baseline="0" dirty="0" smtClean="0">
                <a:ln>
                  <a:noFill/>
                </a:ln>
                <a:solidFill>
                  <a:srgbClr val="000000"/>
                </a:solidFill>
                <a:effectLst/>
                <a:latin typeface="Segoe UI" panose="020B0502040204020203" pitchFamily="34" charset="0"/>
                <a:cs typeface="Segoe UI" panose="020B0502040204020203" pitchFamily="34" charset="0"/>
              </a:rPr>
              <a:t> </a:t>
            </a:r>
            <a:r>
              <a:rPr kumimoji="0" lang="en-GB" altLang="en-US" sz="1600" b="0" i="0" u="none" strike="noStrike" cap="none" normalizeH="0" baseline="0" dirty="0" smtClean="0">
                <a:ln>
                  <a:noFill/>
                </a:ln>
                <a:solidFill>
                  <a:srgbClr val="000000"/>
                </a:solidFill>
                <a:effectLst/>
                <a:latin typeface="Segoe UI" panose="020B0502040204020203" pitchFamily="34" charset="0"/>
                <a:cs typeface="Segoe UI" panose="020B0502040204020203" pitchFamily="34" charset="0"/>
              </a:rPr>
              <a:t>        </a:t>
            </a:r>
            <a:r>
              <a:rPr kumimoji="0" lang="en-GB" altLang="en-US" b="0" i="0" u="none" strike="noStrike" cap="none" normalizeH="0" baseline="0" dirty="0" smtClean="0">
                <a:ln>
                  <a:noFill/>
                </a:ln>
                <a:solidFill>
                  <a:srgbClr val="000000"/>
                </a:solidFill>
                <a:effectLst/>
                <a:latin typeface="Arial Narrow" panose="020B0606020202030204" pitchFamily="34" charset="0"/>
              </a:rPr>
              <a:t/>
            </a:r>
            <a:br>
              <a:rPr kumimoji="0" lang="en-GB" altLang="en-US" b="0" i="0" u="none" strike="noStrike" cap="none" normalizeH="0" baseline="0" dirty="0" smtClean="0">
                <a:ln>
                  <a:noFill/>
                </a:ln>
                <a:solidFill>
                  <a:srgbClr val="000000"/>
                </a:solidFill>
                <a:effectLst/>
                <a:latin typeface="Arial Narrow" panose="020B0606020202030204" pitchFamily="34" charset="0"/>
              </a:rPr>
            </a:br>
            <a:endParaRPr kumimoji="0" lang="en-GB" altLang="en-US" sz="1600" b="0" i="0" u="none" strike="noStrike" cap="none" normalizeH="0" baseline="0" dirty="0" smtClean="0">
              <a:ln>
                <a:noFill/>
              </a:ln>
              <a:solidFill>
                <a:srgbClr val="000000"/>
              </a:solidFill>
              <a:effectLst/>
              <a:latin typeface="Segoe UI" panose="020B0502040204020203" pitchFamily="34" charset="0"/>
              <a:cs typeface="Segoe UI" panose="020B0502040204020203" pitchFamily="34" charset="0"/>
            </a:endParaRPr>
          </a:p>
        </p:txBody>
      </p:sp>
      <p:sp>
        <p:nvSpPr>
          <p:cNvPr id="5" name="AutoShape 2" descr="https://www.hautbois.org.uk/wp-content/uploads/2022/03/IMG_0954-CROPPED-2-1024x653.jpg"/>
          <p:cNvSpPr>
            <a:spLocks noChangeAspect="1" noChangeArrowheads="1"/>
          </p:cNvSpPr>
          <p:nvPr/>
        </p:nvSpPr>
        <p:spPr bwMode="auto">
          <a:xfrm>
            <a:off x="763270" y="154476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3" descr="https://www.hautbois.org.uk/wp-content/uploads/2022/03/Inside-pupil-cabin-1024x768.jpg"/>
          <p:cNvSpPr>
            <a:spLocks noChangeAspect="1" noChangeArrowheads="1"/>
          </p:cNvSpPr>
          <p:nvPr/>
        </p:nvSpPr>
        <p:spPr bwMode="auto">
          <a:xfrm>
            <a:off x="1290320" y="154476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7" descr="https://www.hautbois.org.uk/wp-content/uploads/2022/03/IMG_0954-CROPPED-2-1024x653.jpg"/>
          <p:cNvSpPr>
            <a:spLocks noChangeAspect="1" noChangeArrowheads="1"/>
          </p:cNvSpPr>
          <p:nvPr/>
        </p:nvSpPr>
        <p:spPr bwMode="auto">
          <a:xfrm>
            <a:off x="2762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AutoShape 9" descr="data:image/png;base64,iVBORw0KGgoAAAANSUhEUgAAAh4AAAGACAYAAADiR2vkAAAAAXNSR0IArs4c6QAAAARnQU1BAACxjwv8YQUAAAAJcEhZcwAADsMAAA7DAcdvqGQAAP+lSURBVHhe7P2Fn1xX0iWKzh/wfvPmvuF778x8X5PdZqa2m5lst9vdbrvBdpstg0yymKFKxczMzMzMzJWVWZXFzFzSerFO5illpVJS2Va3JXeGvZVZec7ZZ2PEitixY/8HK1nJSlaykpWsZKV/Kv32eH7jk8fzYU3WZE3WZE3WZE3W9I9IxBpG2PEf/gN/2NzcwOrKijVZkzVZkzVZ05eS1tZWRRat4+NPAvC//+3vuOPud2669I1vvYHfPHUKFZUdADYt1vNGShcvbqG/fxT3PbAXt97+tsU6fdF05z3v83OaWMMIOwzAY2trEytSCGuyJmuyJmuypi8jra6uiiC8gMNHQvF/vvYK7r733Zsu3fLtN/Hk06dQKcCDQt1SPa+W2AZra2vKp6Xr1ztduEDgMYYHH/4At9+5x2Kdvmi657698mkBeJA2NjasyZqsyZqsyZq+tEQ6cy4WX/vm67j7vvckvX9TpVtuewtPPXMGNTXdSl0s1fFaaXFpGevrlq9d70QaHJrEg498hNvvesdinb5ouuf+DwV4vGcZeGxtbVmTNVmTNVmTNX1pieTonIJb79iDu+6l0Np7U6Vbb38LTz9zFrV1vUpdLNXxSom0srIKjaZfAR4XLlyweN/1TKThkSk89OjHuOPudy3W6Yumex/4CPfc975l4HHx4kVrsiZrsiZrsqYvLZG8fbNxl2jKBuDxwU2Vbr19D57+/TnUN2iUuliqo6VEEDAxPomJiUl0dvZiY2PzMz3/eRNpdHRGgMcnAjzes1inL5rufeBjAR4fWAYeVrKSlaxkJSt92RQSVoQHHqYG/o8RhP/IdAl49BlrsztaW1uHq2sUWlo6FfDxz6SxsVkr8LCSlaxkJSv961JcfAUee2I/br/rZgUeNmj4jMCDSysffeyI4pIqDA0NoaNTK7+tGa/+Y8kKPKxkJStZyUr/0pSWXofv/+gwbrvzXwd40J/Dzy8RPj4xsLENwvN/PoGszAbj1X8sWYGHlaxkJStZ6V+a8gua8ZOfH8O373jHoiC7kdPnBR6k3Lwq/PapD/Hjn7+Aex74Hbz8P8bASCyaWlNRWdVmvOsSLSyOoqc/Dv0jcdDq06EbTINuKAoT09UCZAw+IrshK/CwkpWsZCUr/UtTRWUnfvXkKRHi/1rAQ6cbxCOPvYo77nkKv/zt04jNeALZZd+BvfsLyMqqNN51iSamOpFb/ldklj6OjOKfIbPkp0gtehBtvY64sLVuvOvaZAUeVrKSlaxkpX9pamjU4ne/P4dbbttjUZDdyOmLAI/19XW88ZYNvv7N53H/g3/AM8/9Bs++8EO89e4ezM0uGO+6RItLo6ho/ADJ+XchreghSQ8iMe82tHY5YXPLEKNjN2QFHlay0mekhY0LaJxag3Z+A4bNYVa6kWjjgrVXrPTZqLNrCH983g7f+vbbFgXZjZy+CPCgn8fp0/749m1/wa23PYcXX/s19h39PvyC39kO9mVKGxtLaOo8g+SCu5Fe/B1JjyFJQEhzhzPWLdx/JbqpgMemMJSC4WUcrZ3CJ5WT+FjSp1VTOFk3jcDOOVSPr+JqPGdgYQNxfYsI6pqHb8ccPNvn4NY6C5fWGfjL87mDy1jc2JkB86uVfIO75xHYNQdvecajzfCMR9scQnvm0Ti5ekUBVDexisjeBWQMLKF7dvemqGvRogg//eIGLlh48wVJVVLmfdI+flIvCkpL1DGzrrTd+aZpDC9dvj7HundJmesm1tA0KUmEbcv0OloltUni8x1ynZ86adsrMfxBybtW2qHxKnl0SmL7LG9eXta5tS3EahYQIn3gJ/3mpfZby4zSjym6RYytWF5fnFzdUvruQPUkPpL24Lg5UD0Fu6YZGQsL6BPwsFtiO3IMvFw4ht9mDuMpSVHStzeboFP7dXLFEMznSsRaJeuWlHmWI3OD88+UZqVfAmR82TZOo1n61RK1Tq/BWfqJ83Y3pJlfh4/0aaJ2Eatbn61dVzcvKvP7xYJRpX9Hl3e/5qwSy5vSv4h4eX/pyAomrtJG0zK2UuVejkv/7XE5J7xhFr7yPV7G1+cpg5X++dQ/MIG/vOiEb976rwU8Nje3sO9TV3zr1hdw+53PYc8Hv4KD5+PILnlVCSxmTqurM6htPYLkwnuNwOM7AjzuRFu3D7a2LMsZS3RTAY8aEabfTdLjvwX14b8E9uG/SvrPgRr8z+A+3BHdj5+nDeGjiklFuJkT45aECoN4JEGP2+Xeb0f145ZIHb4ZocM3IrS4Xf5+OGFAYaKmwm9amOtHlRP4ltx3pzx3qzxzi3z/ujzDz7ti+vHL9CFkC2PeMgZHUalqfEURUPfEDuDxRD1+lzWCD8onFab6eYUVBTWZ6qtF4/hjzgiO1U1hbn1nh1MIPyvX/qN/r1JmMlFzWhYmfUKe/f8FaPA/pP0IqNbNykQw9nTWsNRvGL/NkCR1edIocPn775iyR5R6MTk0zV6WR5Ew7+dyR/ALaaPfmOYhzzKpeTzDfCTtLZsQZr2T2VeNruLB+AGlj28z7bdwrdKP98cNCACdwIAAMXNyaZlV7uV4UcfMf5Ex829hWiXPZ+WdFBQUolcjtunBmkl5v07J4/8J0eI/+mnwB2nngYWbR7hwbIcJWP619MXbJeOoF1B5JSJ4/VHKEP4/fr34fvIguud2AucIAV13y/j/HzIf/5Y/pgh+UxoSwPl87ij+V6gWv8kcUsDn1WhexvEnVZNK37BPdwtWVGqbWcPD0qfsl/8j7yQo3S0RFBOc/iZjCI8Kj3goXo+fpA7ir1IvAiGWzZzIjx4VnnGXjEvyD/IGAz/R4dvynXV4S9pYK6DcSjc2TUzM4++vueEbt7xlUZDdyOmLLbVs4s9/OY6vf/NP+NrXX8Cttz2Px773W3gHvodNMyWcNDuvR2HV60gtul+xdjAlF9yJjt4gXNw97ri5gAcZ3f8lgpITmxP8a+E6/LswqX8XAURmRWHwf0uigCMjMSUqT2frp/F1eeZ/C1PiM3yWeaj5MO8fpuxksNTk/5Q3KmBHY3iXkgzPMP0f+fu/iiCjJk0rhEoEFodEsybT5fuYCJD+uzDp+wWI7BcG2z372RgSgdOTUrd/l7wIvv6rlIltUTqyk6H3zG0o7cM2Iag61zBjvHKJpkRbe61oTMmHZdorgG12/ZLwnVu7IGBhWAEmbNcrpf87pE9J/0nu+27SoKIxqkSN9XDNlAKALD2rJjWP/y7tw/ZKG1jatuPwM0mAE9v9Ur9Jf6n9Jn/zuXtEAGbKc6ZEDf3FgjGlDqpAuNSHWqXv2Ce89qn0hyXhQuLvZxumlfbkM8znf0m5OV7eKR3HzDVAy41E/TKef5o6pAB29vup+injlcuJViW2k1rvqrGd4+x47bTSdv93sBb3yZieWd3Zfg0yB/9XqE7pYwrmoO7L14xNqXd+XVEeOK7ZL3y/uZXlapTSv6TUiWXinHylcOwyUG6JigTgEPTynUwELazv/yufzI9KB0G6eVloIeV7eK/KT5gM41LGiDxPkJql/2wAykr/fFpYWMWbb3vh699606Igu5HTFwEeY2OT+P4PeZrr7/HkM7/Dj38h6edPITHzdQwOl2FgqNCYijE+2QTdYDZySv+o+HaowIMWj47e4K8u8AjrWRCmZGAs35CJ/YBoFLSAUOOgIFCFwv8URvh3EaoUrioReHBZgdoywQef/38p9ITRqBYUasJvmgkSjQjxP4nGTuZJBvQ1EXp8jlqeIvzlua/Je2luXTcxDa+I9keTPN/F8vKTjIhMic8zv1ekjLtZfqElhdrbndQupbzMg8LgvwVrFI2fyzmmxGULFRSxvvZNloEHtTHmx7K8VzahLEuoxPLTCvGfRbhSsPAe5se6KO0viQyavzMRePxYBJrp0gVx2FkBPf9ff0MeBBcED2x7NR8VMDL9D7mHDLxweMWYg8FSxWUWtr3ab3wv81Lbn+/+ffawAK6dbck6/F36QBFG8hytJd9J1Csa7bekXf4fyYN5Mj/+TQuPJcrWLymWDlUI3xrZj7/kjyqC8fMsn1EYEhx2SeqW1CkAtFfabWEXQvKLEoE0tXrWhe33qozBtSuYSI/VTiltx3tpAeASmSmdEiBPLZ/j+WG5bjrfSPUCPNjfHDd3xQwg+BrAo31mXbHEsG/5DNvXdE5djTjW3FvnlLJwbHI8PZ01osyFq1GLAGVa3vjOrxnBA+cE24bAg3mRRzwUP6AsT5lSjowLFego80Ge5ZhSxqUkjssfpQ4q9bLSjU2bmxfw3l5/fO2b/1rAo6qqBQ898ne8/ObP4B7wQzz7wm9xzuknyK+SVPlH5JQ9bUzPoLDqzyisfh6ZJT8QwPGopEs+Hq1dXGrZ3Vwl3VTAI7rXADwonGg18GybRY0I3SIRVKHC1KjJUYgoAkoYQcnIJU2DbUKthYKYzJBmUC4vpImWlKRdUtbquT5MgWBKvfL3czkG4MHnnssZVcqRKs9xCSNCwBA1bXPNiksZfy0YVcqiMG5536vFY7gzekARXvyNTIqWj+Ur+GCoFCvlulvqqzJCMtefpg3iUPWkUg7ztXA6PqrAg8DEqWXWeOUSmQIP5rdHANe42Xp2+eiKaLVT+LRyUiknlxVuEaFLBk0hTjM6zdO0FrAs6f3LuGC23MT2s22cUSxCR2qmFCBwr9SFfch8fpU+JNcmcFCe5zsCOud3CGAqmTFG4MH60LJBgch+o/9BdO8iIuU6BYg5sVlfKxpXBAHb+/dS/iwRFpWiuecNLeOUAFEu3/Aaxw2XzNhvpjQh7fRG8biiCfM+3m8j9aFj6echWsJ8O+YVDfspEYxPyyctSx9WTFzR4nI9ieOUbW0Ab1pl2csSeOKQIhglsGO9ubxm7g9zQtrPFHiY+4zQN4hgm+/icmOozJWrEX1+fiVtoQIPz7bLl/+uRDNrF5Qx9r/lOQIBvpfWy1IZw1eiTRmrXJrlvRyP/yZKBZ/h8lxEz7yyFMW60zrEpVLzPs+UscT583V5lnxln4zfdOEFHJccs+QNnIufxWpjpS+PPt4XjH//xhsWBdmNnL4I8EhJKcdDD/8VLn7fQWzG4/j1U0/BI/gHyCh5BKlFDyhbZQ3pAaQU3o/UwgdMQIchJeffjdZuB2xuXXnZ1pxuKuBB3whqGGRK1MAIOEyJTqMUarxOkMC1WXXSk5HSKZWaLRnld5L0itPjtYhMmQKXz/xPYYgUwrthJFxLfz5vRAEAtMaQwesXNxEvIOIHyYMKQyOQuEc0wWQLPhgqcdmHAopCwgBidAqzpDZ5JUFVMbq6DTwIEFxFczQnc+DxZsmYRUe4JZHetAAx+XbMKv4xZNT3SrkjhbHSN4J+MKbLTOZEYUtHPJaXgp/1Zx7so3MN04r/BPOx5GfBpo7onVeAB595OEGP7F2artlLb0odCTwI9l4qHN0BEBfXLyrXVUFFCxp9aEyJfg4Eb2xP9gGF0RcBCEsCbDgWaDFTrW1sB1rjzDDbP4SU9pR+U4E0fZ4IXs1pSkAEl6k4PggcXi8aw5iZ7w0BIAWuCjzGzRx86ZTNdlWBBy2WV6MWEdL0BWLZOHbprLlbXyi9zOU/5o4o/axa0qickGdciegwy3Kz/Ozf7wlPyJPfVPBMh2tawQ5WTylOpOYKHUEG24dz+dtROsVZ2Uo3Lx04FPYvBzxiYgrwy1+/g6SsPyI57wmcOP9jRKQ8gfQSwzKKaUoTwJFW9Ih8v2TtYOIOl9YeG2xuXs5HrkQ3FfCglktGRqZCp8kk3U6mQs/6n6UZGBfvoZlf1WC5XEGtnAKMjOYx0WCuZYYldYog+r1opXyGmtgHoplS0F6LlgR4PJszrDAllvlPuaPGK1CsKywHlw3on0DNcs2cqxnpbKPBt4BLPMyH917LU75AtHkFeMj9bCcCMHMyBx6vF49Z3NliStydQ42f99NitFsAYEoERdQqCbpYH+4suhqxWegMqYIDAs5E7e4H+LsmWjuXjgYE/JkSrV70P2CdCDyKRy6BWQo9WmAIECgIeZ07aL4I0QJ0f6zBysI68b20tIzsAgRfL+Lur29FSBlEU2dybL4cmBKAcamCYIvAmaDdfHcULVgq8GC/mI/L6rFLwIMKQfg1gAd3TtHHQwUe3jJudws8OJcfkTJw3LNd+Umgbmnsq/RB+YSU3bB0SesbAa4luhLQTNHtBB70wbLSzUsnTsXgG7e+hbvv49HqlgXajZg+L/Agvo6PK8L584EortkjoOI7CIp+AhklBBaPILXwPqQU3oOUgrsEXNyjgJGc8p8jq+yHJgDkUbl2F1oIPLZ2Lw9uKuBBJy1Vm6HgjtbsZGRcWqH3PRkl77FvntlehqBZlaZ8FXhwrV+zC3M512e5Y4PPEHhwh8uVtqeaEi0FNE+zHGSi9I5Xib4U1Cb5Oxk7BU/z1OUe//SGJ/OnlYfmXGpkV9q2aErcuktmSo2WmmZw1+UM0Rx4cK2fuxCuRGxFWpRo8eD9BB6fx2mOjnxKH0nZmDzar+5AyO5j+U2BR4pu9+/9SICisjwnbc0lDXNzuU3DNG4VocG8CSy4DKMSrSMHZMzQfM++fyb78uWGz0Kc6DGaRcUKxf75N+lTgh43C0th/0hiHbhTiW3CsUUwa94HJQLACBDZLlwSJEA07yY6T9OCqPaLOXCtGF1RrhF40PmUzuFXIzqjqooD54apxfJaVDm2osw1LkVyrPCT1iQ6BVuiHgEqXObjEhp9tJ6ReWZusbkWJZkBDy7PWOnmJTv7ZNx257u4695/DeCxubUFb+8kVFU3orzxVSTlPwqfsO8iteBB5Fc+je6+RHT2xqO9OwpdmngMj5ViaCwXpXWvG5dczCweX1XgkS+a/B3CqFVhTodOU6ITJZkOlyPI8GK1C9vMUgEeRosHBTK3UtJiwhgSbQIuCDBMnStVMgUeTC8LYCgXrZ0OgXyODmeWmCOXHggoWFamV4rGjVcM5u4gKTuZHq/dHTNwGYgiUdDTwsC1ZzJjZxFQ5lt2zYlXuZyjAg8KU1pYzGkH8JD76HsxaGYNMCXmS+3f1DpAU/VnJfbh95IMAo350Jx+BWOPQgrwkLZivxIA0Hzu1ja73f707biaBeigAAdVOBDwmDqgLmxcVIAdtX6Wh1sjR0zyos8Ll2LYR8zjJel7c1+ez0LU3j8W4PpNEdbUxtk/3GZ6rXga15u4bMbYHHw/HbG5lEinU1Oi/xLbmvOMdbe0ZEFfEc4nFXiYj58yI/DgewhUoyyMcVOikzT9tFTg4dcxL3PLePEqxOET07ew7QPFscJES9fHFZMWx1dY94JhWVae4bto+brW3DInFXhwrhGAcdmQyoxhXK5f0zJppRuL3D0ycfd9H+DOe963KMxu1PR5gcfq6rqylTY53QUFVb9CUt5jCvBIKXgIVU3cTiv8V4Yw0wUji1pfX0JNyyG551IcD1pDWnvOY+urCjyohZEZUohQaDM4lkq89gOjhkZGQEbHff0qKUstNcIohUFw2YI7E34k9/8mc1jZfktNa0/pxGVr/DThqkstFBbU3LgOzXgU9MCn1kRTtblAolXkx6mDCmNjeegbYEp03LxVmCOvkdE6WDB307pisHYY4oXQWe9aRFDDJRHmy7bgGrYloWEKPHjfSwI86INyJSJP5s4aU+BBB83PStyC+ESSXnkn86FWawG3bROvcamFAo51Yr9x2y7bn/1G0/wLeaNKvBBLRAdIWsA4ZtgWl5bXLsJBgCqdZQksaFF6pXB0h5Ai8Hi7dHxb+NJqtZtltisRxwRjQxgcGbWK9eizxJq4XsQ6BgqopRWHoOCJRL3SL6ZEQWzwKeIyn1aZX+akLF1uWzwGlAB9psRlK15TATAdLq9GXAL6iQnwCBSgezVQqtKK3EQHZj5jCjzYZ9w5xrFuTtzmzbJxTPHe6vHdO8apxO27fIf6PlpRGd+G4/JXkvi98DPGIrHSl0cBQfl44JGP/2HC8B+VPrfFQ1C9s0sAfMN+jfSih5GS/x34hj+O5NzvCpCwNd61k9Y3FtHYeVoBGxkl30FG6WNILbwXtS0HsLwyabzr2nRTAY/KUQbs0StMm57m/sKYSAmi4VNTomXg68IAyFApcLidUiUyMNUZjgyVDIqMh2ZkdQschY9n+04AwO2O1AjJDA3CzyAw+Q4+RydBOoia74ahkPmeaNhkuizT3vIJ4xUDtYtG9H0RoGTs3MpLBzZTGlzcUAKEcYspGeqLIhRNtfErEevJaKoq8HhM2ss8vgXp8wAPCiMuE7D+D4og+TxMlcsz3CHAdmE+dN67mqJJ4KH6xKj9RjCntj/9LxgwioLEElEgEWgaLEv9ylIL1+zP1E8r27B5je3La7TGmBLvo3BlWdn/v04fRsvUtf2CrkT1otFzVw7fxzrQyfTLigFCIMHxThDEduUOMVM6Le2jxq6hAyp3Z5gT25zzieOHFkTGCDGlQmlPth0Tr9MSdzWqGFtRlAGOC7ZRiIzj3RghaDHiWGYfc3yo4IN9Rr+eLjNlgv5XHO8E9QRVBAnmvj+7IdW5VAUeLDPHo8pTGL/mkLQRl12tdONTVHQpHn3iU9x+178G8CDp9T0COH6GtMIHBEA8hrCERxGZ/AN067xl7l1ERkY5PvrYBY1NXcr9m1sraO6yQUrR3UgWoJKU+7iy7FJY+Qpm5jTKPbuhmwp41IrGT3M5GQydwugnwYlNIUhGTgZKZsNtkwxGZEoUyCeN22m3BZjkQ6bJRCZER8wYM+bI+AqMvMl8yVwo0MlI1edoeaGWZs64KLTowMp7+BzDl5sS44NQI2Jd6INAYGK6ZGNYYx9Snicjtm+avaIDqilxSYlhvVlOPveEgBs6m5qTuY8H455cbZcPi8YQ8dvAQwSJqSPmbon+JwRDKvCg5n01ouDZEcdDPtlmavsTgLAPLMUqIXF5is9SwH47sl/x82F8FdXSwd8JJukLYL51k1YyLi+x7/9N3kWgci0/hSsR60HhznggLDctRyHXqPs/krhE+DNaX6QNCLq5W0tZsxDaknbgzikCYrYRAZJ5jBQSHU5NgYe5/wyBnAo8GFHU3BncnGgFNAUeu/WZ6F/YVCyPrAv7lf4WHCcsF+dQmSgspqST+7l8yl1qrB+XneaMwfM477i89ue8UcXvybCjZcni3OMOLfINFXjw/arTNOtA4HZexuVutwRb6cul5JRqfO8HhxQ/D0vC7EZNXwR4bGwso6LxFfDAN26hjc96DL7htHicU67HxubjwYdexquvn0Vrmxara+No6PgYsVn3Yc9Hv8RPf/EMnvnTL+Eb8gLmlxqVZ3ZDNxXwUHetEGSQsVCQcLJzolMoUQAxkJQl7Yx8g1oc4w6Q2dB34s3icZyU347XTSsxPuj4Z75kQke854UJUYPhu+hwx7gVzIvPUWDRsc2cuTAfxu5g2WiONtfIuR7+oghAMmUyL4IAU6fVOCkL16BZVmpRV9sWaEr0I/DpvAQ8CNR45oQ5mQMPZVfLVSwqrB6dIFXgQdM61/A/K3FnEq1WKvCg/8bViK1KixbBA9uCyxMM3sX2p1WLwi+ga+GK1iAvI1hi3zEP9j/7hH/TQsZP9v2VLA/056FQ4fhiP3CXzPzn0GA5/gh4CHL+j7z3GQGds2tfniZMf6a95eNKW3AM/FnaVN1ZM7V6QYCoYWywn16X75bal+NfbU+Cf40ZOKEPEJ/ndfY5lyauRmUK2DYCD3mG8XJ2Q/TD4rjg+CAA+oXwCPYZ/+Ycoi+GKTF0+8+MSzosn2PzjMwbwzUqM/QNoTLAeUkARP8Vzl/zc4S4PMV7uDuNiZZR+nlwXNK66tMx+7ksKVb6cig3rwk/+dkxfPuOfx3gcREXUNVwRIDHY8pulsScx+AZ/Biqm9/D1tYWkpKK8c1bnsOzfziIzKwyZGXnIyLuLSXux49+9iz+23/7K+6861m4+PweS2vVxlyvTTcV8ODyBM8MIbNQhQEnPAUIhTt9Iq4USZKC06bRyCiF4dB8zBgNFPa0TtAZdCd0MBCd7siUVdM+A23xN/U5mm0tEX0BuK5NDYjvJMAxJTJyMnTWhQyega5MQ07TukAzsMHC0mdxjd0SEQApz8pzZOD0e+HuAnMyBR5kwPRlGLuKkyPbj9YDxrRQgQdN45+VuB2V2i/rzXyuFduBlCzPEDRQgD0Qp1e2Zartz8SyXYnoJ0BLBYUQxwzbhaCV76dFiks9VwMA3KlBHxIKQj7zoLzf0tLVtYj+IrQ+EbxQSNIZ8sskAiHv9lkFrLNdKfBLRw2WMVpDuETBHVfsI26bpSOuOXFMmwKPXjPgkam/BDzY1lyauBpxjBMoq8Ajbpdgu2BoRXE85rsYPff98gkFcBjAJZfzdoJb9p9qdWPZTLf5KkqGcXmTY0VVaJgfY3yYEi067E++h+3A9uSyCsckFY/P6qxqpS+XSss68MvfnBTg8Y5FYXajpi8CPJaX51Fc/bKyPTaj5DEk5HwHHkGPoLjmb1hcXERTYzfs7EKRl1cBvX4IsbE5eO2NT/HdHz6Fu+75I751ywv41q1/wDsfvI7WjnJ5ZkkBLNeimwp4cAscHT3JLChEmMhwCEZoEbia4x+FEw9XI4MgY9vtdlpqLH8TLYjAg2m322kZFIsOrnwXhTW3bZoSgQfPSiHzMwCPMSXIlkonhKnTVEvmd09s/1UP8zIlmoR56BmfI6CgQCHAMidz4MGlHv52JWL7OYhmSCsT60RHTToDflbiuSsELRQszIeOsNciWklU4MH3pn6G7bTM/z7pBxV4EKhSmDAeC511r7Vdk8KDO44oiPicAj5LdhfLxZSy9UuKgzCXCOm783msJteb6BxMoclE4K7uElOWPESAs70pdHkas6VmOiNjmoeh8T6CbPOQ4hnSb6pwpwMrlyauRgwISL8oFXjsxsrHpUWekMv+4XNcFmKodS6xsM95lgr9fEyJ8To4p9RnTAFF/eQqPqyYVMKoEyxxBxLvuzt6QNllZkpcwmTd2H6G7bRfLpi00hej2noNnvzdWUWQWxJmN2r6Qj4ew4XILvuxcanlOwI8HhPg8TDyKp/F9PQYNjY2sbqyigvKtpaLaG3rw94P3PC7Zw7jie+9hW9+60/42jeewy9+uRd/e+k4nn/hKFpaew2ZX4VuKuDBNWRqn2QWKvAgg/pZ2qDJbgXLRMbp1HxJY6fGs5szFOj3QEc0ajYEHtcS0CrROZQCj+/iej7NuabEmBl/LxxVGDPNta8Xj+/QvBkj4T8bA19x+ymPkd8NEXhwl40KPLhmzgiS5kRg9FrxmCJYWDf6PlxNGLL9zgsD564S1okAwPyMmN0Ql00UnxypF8sXpbm2cKHAUndP8FnmsVtKUIGOvE8BHpLYNp9UTezKcZHEtuJ6P8tLYcY2CLnGuSPmxOixtGAR+CT37778/0jigX4EpqwT/Ty45ERilE6CZv7OsRmvtVxXBujjfFKBh/mOMAJGFXhwJ1KuBV8jU6IFgffRSsjnGKDrWkRLJZdBOE84lhktmCCPS1nkDf9N5hCXRk2XQgkg6M/FMcGy8ZRZU+IyFJUSAh8uyfIeOpCbLwvyTCHmYRgTOovxcqx081B75yB+/8fzuOW2fx3g0dbth/TiJ4zAg0stj8Ij+EHklT+DhcVB412XaG52Hq6ukfjVrz7AXff8Dd+89Xn8+9f/gN8/ewAnz/jhrbfPITg4FQMj4xiWe/Uzi9BOzWN8flFkyKU5eFMBD4IAxtEwBR7K+mqEFi8WjCoOm1ci1pmHSKk+ClxztnR8vjlxLz6FDpkaBQ9PI53YRdwFgiRuveW7yLy4/GFKDA7GNWEyLjJ9BnFaN5H7BwR40LmPDPXHIhzMmfqViMCDW3O3gYdorpa24RIYvSRtRtDBuvGkUdNdQOZE0zzXr1WLEaNEMuDTZyWeO0NApgIP/n0tyheNVAUeFHCWYp5ciWjeV83qKvDgLiMGVjOs7V+5zqbEwGd8N/uDAPSXGdzhsvv6s6145gutbubnwXxZRED1dsmE0q4EGNx6yoB73L6s7HiRuvLzSruXaEkwBR7tZuflEDiw3TleaMmw5ORsSvQJ4XIU8+NzdES+FnEJiz4/HO+sA+cq59bLAuqZD8c2z0gyPYcoQACCIT6OATRcyZrI4wq424nlJ/AwjxtE52q1nTi2zJd0rHRzka5/As//2QHf+vbbFoXZjZq+CPBoaLZDuoCOtML7lOWWxIInEBD/XcTmvYju8R50Ty2jZWQG7aNT6JuaQW5lC/7w/GF842vP4utffxbf+tZzyuc9d/0Zb3zijr2ng/HKB844G5IDp0oNbGsHcLJCi8T2QaxtXvJ3uqmAB30Q6HFOczcnOpmNmijI6H9xpaA9ZPWMGaECD8NSwbV9FJSteiIw1CUJxdHO6IR3NaLZmevCfBdN7AyGZEq0tnA9mkzLsJ12566X6wU8+A5LAIFOs7QesS1ZN4KKDaKLKxAvqc65CvAQYW7JifdaxCBSbBcVeDBQ1bWIx/6ruycI5rjNcrdEM/p3RejxWY4ZgzClpUynCBVqqbvBHmxX+gixvQhc+EkHwiv5+JgTX8GxebUzbf7ZxGUk+u2w/9k+jInC3StcWrm0lXZA2U1miQiilPkkzxJ4MJibKdFioAIPns9TbHa2kjnRUsGt1irw2E1I/gEB0IwLw7JyPPGgOPYVD91jH/E3+qswUKBK3EmlAg++hwdNWqKGyVXj8phl4MHdMlxq4ruZ6MhspZuXxsbm8LeXXESLf8uiMLtRkyXgsSp8aWxpDdrZJfRPz6NjfA7FmhEktYni1j6C0LYxJHSPI7K+EAn10Yiqj0NITTJ8qjLhVZUL/5oyRLX1yX1DCO8YQUCTKGq1Ohws6MZzzml48kNv/ORVR/z0LRc8dz4Bz7hk4Em/UjwT0YBfBFTh5+FN+EliL36UrMEvUnpxorgHi2uXDAM3FfCYWttSHMeopZNh0BGMTOV/ceKLMGHEUp/2Kx+lTcahhvym+d309NorEZ3EaI0gc+ZzLxeMKtaCaxHN2CrwYGRSc9M8D3mjOZsMi9Ejue3OlCjUeEw/60VmbM7Ur0Q0Kbu2GJxLyXRp8bCk0XWJgFHjk1BTdG6ZsehcqxKbVD3dl3Wixcj8mPTdELejkomT6fPdCbs4+4S7EPhe9jnBgt9n0Cy5o0fdKUHt9N2ycaXsNMPTP+g78n03li8SHZefzhw2bpnsU8BXyefY2XMjkbocwnF4R/SAYoGiJYM7O9hG9JnomrU83unzowIPjmXzcP487Zl5s+0NzqtXb6usgSXF90oFHrsJUNc8ta4ASgLZb0VeOon5XMOMYu1gPnSwNn03xyAPOWT9+K68IcuWFY4dLsmwfobTdXeOO/pOcSyz7f6XgBxX47utdHPS/PwKXnnNHd+45eYHHpMr60jtHYVLXT/sagdwpqofx0t7caCoCwdLunGwtA+HynX4tExS+RDeLBzGCyIPfpM2jO8njyghIn6cJPIjoQ8/Te3Hz1N0+G2ayNycIfw6YwD3RfbgmZgWHM5qxdsF/fhl5iAOVI3iL4Uj2F89hrjmfnjV9OPxBB2+EdaHt/K0mFu7SS0e9BZnPAwyFAIBHslOrYpMTWVWBBRX0mBooqemQ0ZIDW03jI1b6BjmmsKZ7/iLgB3zQEmWiFYGMiu+iwDEPGw5BRYZFgXwLcI4ufvClKhN0qTPe7grY7f+FHSWZDRMFXiwbczXsEkUEhQqZKpc6rlWPA0CD9PTSCm8d+MjY04041OLVIEHd6xciwi6VOBhadnqasS6/1Q0eb6L70zQLijWHQpM/k2BxXDxuwnyRMtItGZeKQvbl+OQYOxqS1Q3OnGc0q/C0B8GXx9aC1g39jOXLq50eKCTgFXVgkjgYW4BY6RS9hnbnhFbr7UListiHFfqXN5NgLpU3ZICzll+jo39VVOK5eSt0nGlXJw/d8v8SzbZyssxR4sn38F3xV5hhxFBmRKpV+7h8qD5fQTE5Dd8B9uLQMxKNy9tbmzhrT3e+Pq33rQozG7UZAl4jC6tw7VxGC/naPBiTh9ey9MIqOjDi9kavJTVi+/Ha/Cm/L63QIdH43V4p3gQewoH8UisFs4VGnhVa5HRMYScrlFENg0ionMKxYOLyNTOIaxjEocrhpHcM4mYjjHk9E3BtX4EBbpp+DYOoaR/EmWaUcQ39eOnySKHQnV4MZ/hAy4td95UwIMggI5kBB2c6LRE0CJBTeObwnzovKcyT0tbJJOFSSkajJFR7mYNmT4AXPagcCaTek5Q4dV8SVSiNkRLB9/F5QE6Oap0Uf7jSZZkyNS6yGzNy+LbYTifRAUnu42ZQeHIvCkY+W6auC1tp+XWRTWyKtvzWkseNMurkSqZL/0mdnO6rznR6sQ+UAUdmfu1iFFhucTDslLQOX0GBk+rDCNTEsTxeUbP5PLZc7mjUgZjbBDJkw6VuyE6Fr9ZYtjlxPFA5906C0tZNwvRyZm+HexTgjA6ajOwGL/TssglwAVT5yMT4u4pVTBzPplb1rijiG3Occ7IwtfaBcVAXbQiqcDjWlvIDdY9w7Iil884NlkOWk1oGVN2MMkcYt1MgTUVDlNfEi7Bmm995Z/cZqsCK8byyDbbTkug9USiIQgbd89wKc5KNze9t9cPX/vmzXU0viXgoZ1fw8sFwzI3tPh9cjeyugbxdMYATtWOIax9Aj9I6kdaxwhah6fwTEY/3BtHENYygh/J7/XaIdiUaGBbPYyhsQl8mNsLu4ZJrK6sYGByDqV9Y8joHEaFZhi/SuxFcNs4qvqG0T81D//WCdiW9yGocRAdo7M4XjmMb0Vo8euMoR2bMm4q4EEQQD8DCkoyxVdEU2XgJzp7cpstwQgZEDVqHsltTlwzVtdsCQZ2s12P7IhBqgg8yKToLX+lWCGmRNMumR+ZLpmhqYAlWCI4IuOj8OXZDuZLKdQWGV7bIKC11zznwpQYCE0FHtwRU2xhSSlJBK3q2U+LS8411tNpSTkg2iS3tTJfbjXsuYIJ/mqknHArzFwFHrsBf9zSzO2KBGkEILafgcHTZ4GWHY4XPq9uiWR/0NzOPmVZuBtit5YL5sEYFxxrXHL5LM6uNxqxymxPWvQIdNm+TPzOeeYigp1g1hJx26q6dMkxburEzEfCe+a3gQcDdlnaXWVKVAxUSwTTtcA2d2HxaHuOdToNM7EvOa8IBlgHJi4b2TVdWgahtY/OwRx/vJ/Rj+eNkUtVooXPvW1u26eJ493ckso5S/8r5sEjHMibrHRz08f7gvG1r4DFY3KVYSBG8B8D+vBkYg80E3Oo1w1DMzqF5okl7C8dRO3AONoFAAS3jsC/cRg5PWP4SbIeDcMzeDdfi6cy9GjVj+BnMe14TUCMdmwKIfX9KO4ZQn3/GMq14zhW2o/M7lFEtw2jUj+N6I5RJLcPolQ7Af34NPaXcFm7T+Rt/w7/y5sKeJCZ2TXOKEySTOOv+aPoN/pbuLbywC+DhYCMh0xg0SzoEeMEmHqp71ZgnJK8yLzIDBkzZDdLDDQTE+SQ6XJZxzSGAbfq8eRahusmoGEEVTrEmRItJj8V7ZNlZX1o0l+yEMTJElGokhnzOVpT0gcuB1jUAJk3hTF9SCzF+jAlAg8uc6nAY7dxUMyJIcipRbKf2IfXiu1A4m4mtqWyji/vZ3/slgYWNhU/IIJSPu+uxKS4qPgB/VGxehg0/XtlYhTs8uwZrv1TEDGMOrdrcpsxw4zfrERrF8eKskPMKMQpsDnPrrbdmU6o6tIlgbzpkh4tBrS8cXwpwCNNgMc1lgvVrc8q8Ci/hsVjYmUTTwmo5FhneQkEVQshP1kX/s45tr96SuaYwXIzI5oXHasJrKgR/k6UCXO/LSo5DJzG8cby00HZfLzT4Vs9gZqO4MdFQbHSzU2Hj0Yqu1ruvu/mORrfEvBY39jEO8Uj+L9kXP4srgedozPwbh6FjwCMpvFFlAzMoGN0Gk0jsxiYnodrzQB6RiZRrBEwMjKNJ1P68KvUAVT2DeOZpG78XkBIw9AU0nsnEdQ0jFdztHgvX4fwei18a3V4JU+H87WDcKodwJFyPc7XDeOQfP4pvQ/PZA7g1fwBTAkYUummAh4kmlbJSMjs/pg7ogQVI/XObYhmO6Jotlzz/b5oIuZHfdMKovpdEICYe6lfiWxEsNDRkwKKnv/mTnSWKEcEqinwMLUoUMunIyyZIxmf6hBnSrSKqAdZsT7UGHcr6BnCncyYzJv1tRSWnM6sDAvNe57NGVa2Dl6NCDx4poUp8DBv390QHUO5BZN153KF+amolog+Bg/FGQ4HpHAxDz9/NRoTlM1xQiHD/mO9VZBHJ0NafdgGFFD7qiYVcHstouMwT8elsGa+FFAru9zdciNSlcwL9ifbl+2gCnGmq+0s4aGBpsCD+ahEHMYdQ58FeNAZlXFaVOBxLYsHLWH0n+JYYlmfzhpRgonRn8q1dU5xkGOdCDpfLbq0442giNviyUf4HIFw0+TO8c8xQt8fXmf5f5QyJHNyp1WEB0g+LTyH44qKCWPvWOnmprPnEnD7Xe/irntvbuBxYW0F7xbq8Z8C+vBoVA9iO8bxZ+GDv04SRalSB686Pfbk9+Op9H7Y1gwLcBjAeyWDOFGhx6u5/XgsToPvJGjx5+wB/DWnH+8XahHR1I+sjgFkdw8jsHUEXg16JHePonhwDuXDs6jpG0KrfgyNw9NoFfDSPrEAzcwK9Atris+J6XLmTQc8vDvmFIFJps/ogm3GnRWsEmNRqNoOrQk5gzu16abJSztNKHB2eyQ5t6fSlMq86azJ6IbXIlodVH8SU+DBiJcMT87yM3T795L0KLrC7hpq9ryPIIJ1Ynjv3awGdM9uKNYflpfxL+zNfCK41satx2TITAyKNn2Nc0MIPHhwGIUS60QrCbcyflby6ZgHA3CpwMP8RFhLRIHBtXS1bz+p3HnS79VoTuqlard8/mTd9LYj6YwIEvoeUHBQQNJfYzfnpzRJ//NQMgpH5ktN19xidTMRj7NnTBf2qwo82M6PJojGY2HJUiXOH1PgUWFyL5uDVrXPAjy4nMi5slvgQZ8RlpXvuDNmQFkaoaWCoIdb798pM2yp5RzioXCmW9KpwHAZhfVk/3san1WJwJ/jgVYtJsYKMeGbCnFLOqPQ8v3kScpBe1a6qcnZJU0E117cec/7lwmzGzVZAh7YWINn4xAeievDXdF9+F6igIn4fjwY04efJPbhhcw+/CFThx8n6wR8aPHbNP7dj/dKx7C/cgRHSrQ4VzUI22o9nGoG4FU/hITuKeRpJ1E7Mou2qUXUji2ganRRFPFVARfrGJxfwdDCqrKjZmJmDtMzM1ha4qrC5bzxpgMeXF+nWZOM6ZfCzExjVPAMhkdFIPIamQVPozXdrUCfhPuNwINr025tu9v+RoZG7YiC63EBCtdioCQ16qEKPBgEi5SmW1R8KqhJUWhxmYVBmywRTfrq2RW0kPCMk6xdWAh4vD2dSmlNoXDnwWamxK28tKCwnVgv7hIx4bkWyRLwuNpptlcic+DB6I/XIgZ/oqWJz1CIcEv1bolt+zcRqrQcsf/oLMndUSodFi31lgiD1YOgdDc7nehkeLf0LS1RFDie7bOXCaWbidi3BLmqnwcT2+PJzKGrxo8hEFbBNdvOFChwSNO6tQ08ZLzVXWM5j0uf9BXhu5l4aNyViOM1smdhezxySZEByFTi9XPGZVkCCwJ8HvinEvkGQSfLxn78ScrQjrNmuDOGVlGWg+PVkv8G5xmPU+A9nEcfVUxccx5Z6cYmX78cPPjwxyIQb3LgIQxpbm0Dng0juCNCg2OlOuwr0sJOgIRPwyDOV2gQ26hFYJ3w/3o9Xs0bgE/zKMLbJxDVokdUUz+86/Q4UD6E36fp8EmxgI+mMZytHoJ97bDiNHqgYhSfSjpeOoBDxVocLe3Hu4VDOFg1jhPVY3g6rR8nBMDMr17OQ2464EHz+H8N0iiT/UciXE19E+hoSg2EAp1WAq6/mm4FpOZMEEBGRfOqndESQE2HDqq0FLQJozU/h4OaG99HBsYTZ1UtkD4X3BVAnw/GOjDVmGI1l4AH160LhpbQMLEmCHNQYcbMj0yWR75fiei1TzM+7ydQ4fvJYLmtlQCMuwbMjyInzYjWTrBBQU2Lxu+yR5RyqkQvfr6fgpgOrLtZ7jAHHgzadKVtllcjc+BxraBSJIawflbqQCBFQcEgciSa7hjbhZonl7+4rGJO7JG/F41tA0dad0ytGjxgjP4+bA9qwMcFrF6NaEGhZktNmlY1PrObnTk3OvGcEfar6hfB73TeHhLheiXiGDQFHqa7UDhefNrndgCP+msAduVcHclHnR88M+ZKtCLI5oyAAZaX44jLKh0zO5dAA7vnlX4nL7gjmv10yV9FHc8EspxbvIe7lbhjjX3Mk4T5O8vBMpmCGpVGlw3nHTEPAhzOOVWJIC/i3GyZWjcu8VgRyc1AYeHFePTx/bj9rn+MQPxHJIvAw0jhXdN4JrUPcQ1aZHfqUdA7ogCKNwoGENw8DH8BId5NI0jvGAJ3pyR1jeN8uQ4flQzibEU/jpbr8bPkfjjUDOGNfD2CG0Rhr+xTlmoaBydxvGYUpyoH5TcNfKs1CGwaQlbfFPxaxnBbZB8Olw9jZeNyHnLTAQ8GOCKjI0Og1m2+5Y5CWd3XTwZaaaLl0Av+ETqvGa9x6x53w/AYbTIuWhcYCvzVwvFt3xESGSKtFGRO/CSgeTp7WDEf0xzLnSOMhXC+aXr76GzuLCHwUBnXe2Xjyv20XJChsQ40BV9rJwX9KAimeD/frwpIMvq7Y/uV3RjmQIn4h1sBycDZDiwH1+NJDPP96wxD/A4ybJqQd+OrYWDUEzuAhyVBfy3aATwEFFk6st+cyMRfEs2S9f+atB/9ANgmXO6g1krrDrf3MriXpS2Yb4hwoADiO/mdQEYlmtQZY4LtxLal7waj/lmi0ZVNHKqZxK1RhrHA8jNUPzXfm53YDwS16rwhYOXOqyttpSWFyhhTd4lxPDKEuEoE4Vy+IFimYP5+suEkYFoCGawud3BpB1An8aRigkA+w3JwWZWxPTzbZhEt88n0WHqCA8YY4VxiWZ/KHMGiWb8REKpn8/xPGevmPl2MjcP5q+5Q4vIkxxLHFP2QuBWXc4g8wpJjN8clI6Wqc/NB4R1PZY0oWweZxw8lLy4RcovytbYGW+nGoITESnz3B4cUPw9LAu1GTFcDHlG9s/h7rg5v5/XiWKkGNuVa2Fbp8VLeAN4v0uHj4n68KNdda/uxp6Af+wo12JMv8yljAG8V6PFe0SB+lKjDyTIdzlcNwLF6QEDHAE5X6hHbNowPiuWekmE41wlQEcAS3TaEplGZr11TuD9WB7+2aZFHl8+dmw54JOm4VdQgJCiA1CUMlRgciHvuyewo5Hk4l7r+zmWXn3DdVpgaGZJquqf2SubBRGvJNyP6FW1OJW7zY0wO9Tl+UnBTk1OfY/RRloenzpLIKCnwqRWToak7Ocjg+Nwv0od35aRKahdNTj3XhQyO72f9yXBvEyHYZwE4MEQ0w10ThDE9LgyQyzrclaMyY5aH1hxj81yVzC0eBFqmAny3ZAo82O5X02pV4mnA75lsm1Q1UT6v9gE//5O/TCyzU4BJewT0qcCDyy6mx//TakLhwXpxLBB4WjrbhjuinpU+oHMt259JOd5e+vlmXmZRSbuwiT/nMYS+AXiwvRgQ62p1i9QsbO8SI/AoNFmmIqjgEiVBPgU4t0PT2sjEuUAroPkhcAQypvOM93Iu06rCJVI6jnIckrj8Rn8r9innIh1BzYlLK8ruI7nnv0h9zA9qZFZxfQuKFdPALy6NJY41gg4uqfFEZUvEcPkn6qaVecg247hU+Yk6Lpm4HMelrN2G17fSl0dZ2Q340U+P4rY7vxrAo3xwGq71AzhbM4gztYM4VjMMl6YR2NToYFujhV+DDjGdI/Bv5j39OFOpERChxYmKPrjLcyHtY3BuHIGd3O/XNADnej1OlPfhQHGvPD+AczV6ODYMwqt5EA4CPs7X9cNJnj9VxZ0ufcjrG8NF5WTbnXTTAQ9qQBRcZArUtszjQFB7pyZMZsAAUWqQMdKacJoPjQKM1/jJRIahJgq0RxN3BhdjSO1fK7EgDAzJ0nMU7ty2qQZJ4VILGey/CfBQrgtT4zNkTDyyeze+DabEZQ1GM6WlQRW+ZHZviwZv6rOgEpdpGGiL7zMtL8vJ72yfv+WP7tpPgwyfx4XznWSqDMD0WY+GJ3kL8LjFCDwYA+Na0SxJ5NcMqEYgeaV+U+oleVI4mRNjPRBQ8p1csjFfIqIVjRou60XBZxpllgI0rHdeAZUq4FCtVrbSHzdz1FJT4hDibiECDvYxheW1dn2x3XhcvNpupo7CbBVaCil41b5Sl1A4Jv+vAI0CTEwppd8Qx4PPcIyr9/Nvfu6vmtpeytDMryt9xt9571ELO506Z9YVp1I+z3rRv2fVuKVWJfYvl2Bo9aKSsD1PpI+pODg3zypzyRLxVx6xT76gzivzccnE+nIb+W4AvpW+XCouacfPf3US377jHYsC7UZMVwMea5tbWFjbBMOVz0iaWN1UtrVOL69hStL8yipW19cxt2L4e3JpRTlJVjs2gd6hMbTrx1DZI3O7rRcl7b0o69CguKMPJV1aVOmG0TAyhYbhKWRpxuDfNgHHpkk4NI7Bp3UMkd3j6J8R0P5VsHiQualbYr8ZqVMsIKZEHvGuMVwyhQS3wqqngfJf+mNw3z6ZK7U0mlppSmX0Rmr0Z0Vj5nquqcMnmRN9Sx6M0yvPkTlyeYbLHG+VjCkMzaVlRmF0Ko9qnFxT7mcZyHzIkKgtc/cALR1X4GVXJQo5AgXGCGEETloLrmZ1UKJSiiZIBs73K0JTmCvbhuW/2o4Fc1KAR+WksqZO6w6BhyXAcy3yFQbMMzUoMFiu3ZZheGkLr0sfcanrLhF2XBZjDAduOf6gYkLZ0UQzvvmWRxL9ZKgV851cZjJfGiFY/U7CoGKOp4Zt6neik3u5TVP1G6IGT5M6/WS+ahosheP/kL5lv9BKx7NTrkZ0JqWfEtuGc8nUeZNEx1TVKkFwoCZa7n6XPYxms6B5tGK8aDxVllYSNaYI5w+XarhcofIw3cKmEsacyyTkB+FmZyGRaCnjkfgsH5cVbZto9jVeNCH+Rj8h99ZZxVmU/IC+QFwOuhawpJ8Hx98tEYadcowGzIB1L8q4ZB6Mv0OnWfoiWenGp9q6XvzmqTOKMLck0G7EdDXg8bnp4gVc3NrC5uYm1tY3JK1jXdKGpM2NDfl9A1tbm9i6cAGbAuZXNrYU3kv/uVmRC1yi5dKoeURglW464KFfMhx5TQdTCh9LGjPPUmG8BvpcDC9vXubWNSoMTjO3rgSX4nWa3qm9U5CS0VhqKi7XMFgZnc8ouLikQqHPdV4yOPOdKRTUPAacTInOkGcbZpRopp/HSmCJdmveJ1ChR/7jAhS+FWk4VZZr94xF8VnAD28l2KFpnUtd75ROyKAzXPssxCBT3KFCYfC0AEAy/N0S2479RqFDUMV+Yx/QosVltCvVJ0O/pJjcaQInKJ1e3VlwPkcLFCNYckun6dZYChYCHsVyJAKTW3Pp0HwlLfhmJjp/EpD+90CNsuXbNNKgJVqVucJ59ov0IWXJwfzkXTYjt7szwinBOQEgv+fqlxWrk6Um5BwjAOK9B6unFKsdQ6n3LeyMAyBdjnBRBjiGKNzpv2WJ6HDKM51OSfmu5cvEfqfFkgBItZLuhnhvn4xLOpOq45L5XGtcWunGo7Z2PX73e1vcctvNBTx+96wNmpp0xlrc+DQ5OX9zAQ/yHgbS4tost8RdKX4Cvd6ZvmwimCEKVK0uXwbx3UMiRMh4BwU0ESh9HiIoo4CmZWFcBPLnIQIyWoPoA8OgZVdCxNeTOEZoHeJaPQXDlQQBhYTqQ6AS/6TmfrZxBv4iEFUfnq8ise7sk8KhlR27oK5GHFsUtFc77p/tz+tMV5qvpsRyqPebA3pToiWSIOFq7ybx+pc5/6x085BWO4Y/PG+vRC+1JNBuxETg8dQzNqit7cWWaIM3Qxoenr65gIeVvny6Hiz8n4A3ritRAJqDEitZyUpfLRodm8Wf/+aEb9568wAPhnd/4OGP8dNfHMevnzx9U6Rf/PqkgIMPpeyW6/RFkxV4WMlKVrKSlW4Kmp9fxkt/d8U3bn3LokC7URPBB3fi3HrHOzdF+kc771qBh5WsZCUrWemmoM3NLbz2hie+fsvNBTysaWeyAg8rWclKVrLSTUNvv+ODr99kR+Nb085kBR5WspKVrGSlm4Y++CgA37jFCjxu5mQFHlaykpWsZKWbhg4eDlN2itBvwpJQu3L68DOmjyRZyseavmi6rsDj4oULWF5aweLSGjb+ScGbtra2rh1x8OKFf1p5rkrGYC67posXlTXN67VZg/3D/K5I0k7cSnW9drSo77se5d/c2MQ1W04KvsX3Gf/kd9bnH0UXpH7K+DNuQTN/34VNBvD5auy0uWCs5/Uitt1Vx6JKxjmjtLOFtlTK9RVq48+yM+ua89lISqCp69h3lkjhGUoir+Wcv4iNjS35/fr3zakzcco2z7vu/WzA465738Odd7+LO+/ZRTLe99nBjTXtJl034HFhawP1JeU4ftAD+8/Eoqxl1HCBwkAmCInM5mrDkMxlm4xC8BJZCBy2PIGcnGpk143sEJYX5DnTezeGuhGYVA/9xKWQ0bxHZVg7JofxK99tmodKpmXixN8yop4L68sYGZvDsjFSqXLNhIlc3FhBf00VMgs024J4eXkZQ0PT22VnmXbwnfkRJGdUo6Tt0jHzCrMxlmFHsY1/sHw7WMyFLSzMzWFqcQP9HTokhGdjUl5i+hq1TivjetTX9WB0hoGcDP1m+g7Db/xBPk3RnmlfyQNq280NapGTUoA25bBa4+878pPiKW1o+uylG9Q2XFteRbxvEnTLOwNMbT9nJG1jK9ISizBoPD+wNrsSWbm1WNrRqLsj07Lyw7zc/LWjtQ8dza0oKm5ASUUfSvNqUFDSYrwOtOblIqeyD9Prlx7mGFeLY5qn+tW8TiT+dsGkDuzrTQHSl565JHzNx51pPUy/843Li4sYGp3b8e5LTwpd3MLExCzmV7bQU1aCrKJ2jK+a3CGZWSovSf2dY9pAhnvVevR06lBd3q58Z5ktHVTFemoqipFe0oPa0ga09U1hTW7j/bx9a30NbRU16DBGsjXko3xVSAGhcuOOnOVvloF5m7Yp29D0vosyptXrl7WLGe28fuU2MSXzfuI87a0oQWLpAJZNxstldGETs9OzmFm+gJGONmSklkAzb1JHqZf5+0caq5GQ34XReZPYL5fx153EtlOJgIjtfUXamkNhWReGxoW/LujhH1ODgaFBBAYVYmLK8jk6X4QcnFIU4XXnPbs7Gp9C7rY7X8c3bv0uvvO9J/DYd6+deN8ddz0g6UV5/hOL+VrT50/XDXi0VtbB7kww6vtFyE3NY3ltA1PjM2ipbUFL9xCGBsdRX9GE6uZBrKwuQ6efwqIIkomhEUzNz6GtRRh3UaPcOyYMcQG1Fc2oaepXGA0n89TEJNq7x7GysoLx8TmsLC1htKUO/kEZOOOZi6a2ASyub2FufBxlxfVo7BrFmnFibeqaccwxBVFJlejRz2BjfQVt9e0or+rGyOQSelo0WBB0Pj89pbxjdnwMpcVNUpZRbBgFIQ/SGdXpUZDfgN4hqaPUrbVOhE5pK4amV9FfXYKT9vEoaBrFptSvRfIvrerBrNRxfWURNSU1iPWJQFhCq5KfzFZUl5TiowPhGBiX9pqbRbmUu65FjxXVOjM3iICANNj5FqC1y3B88WCvDkVFTRgYW0Rfex/GZpexsbaI5o5hTI6MoqqiBXVtg1gzBmTaXJhBSnAkHKLqUVHcCteTvsio7kR7z4QivIZ1/SgsaoZ2dF7y7kVNvQa9mnH0tnehWsoyt2QQ9jOjE+jq6FHq29rai1JjvTc31tHZ1IGyyi6Mz61hYXJCaTsKidHeTsSGJqOqfxX67h4UVnQr96g0PzmJKhEoNS1D0q+r6GntQqGUcXSO+a6iubYVZdU90A/Pwud0EFom5zCgGxFBuI7BPi2KSlrRNzwvQGwDek0/gtyi4OKaCJ3xFcWxeXBxDEd2bQ+GJxeglzE4OyfMcWMZWv00loxRavWaISysrGF1fhbD8i5NW5fUp0MYtSGj+dl5tLX1C6hcw8TYNNbWVjGk6UNafht6tRokCthJyxLQE1eAxLRK5RlSdUIcvIJzkVzQieHpZawszKG2qhVVjTrMyZhvlHqvr65jfEAvY2BJ8tShuLQFvYOz2+BxfXlJxlkLymo0mF4WzXVNxpa0C9tyenEd0yMjKC6sQ6tmAqtrK+ho6hQQ1IWJBZZRi/KKNsl7AdrObqlTO0bU9t9cRnFqBvbZZGJ0eglzE+Moyq9Hs4x5Veu+ODMIN5do+MiYrUpJhV9gBuLzOjEgY2Vrc1PGX4+UV8bB5PK2wN9cmEV7u07GRzOaWrUok/p0D85hY3UJTdXNqKrvw+z8MlqbulBT043FmWlUVbaholaDmaVLwo5zqLWhEyGO3vCJrUJ2Zi269dI30v+NVZJPgw6zszOoKqhBz9gqBnr1aKxpRXXjANalbEN9OmSlV6Cythfzxmzn5ualLeVdlZ2ob+hGeTnbZglri/NokLJVyrPLwkP02iGZv23o0E5idGAIZSVNaGrRYmRmBZq+MemDNUyNjGFqYR1jer0Az2Z0DwhfkfcO9PShoLgFupH57TYZH5rA+OS80gbjopzoegfRLH1aWNaB8dlVA2gQ/tKSlYJTnnnIKe7A4JiMVxmX6yLxl5YWpN6Gs25Wx4cQ5hUG9+QOtJZXIdBTeEpWJzplzm4If9B1a2Q+tyh9rmL4gfI8OPhkIz69EXrhG1syXzqb2lEiwG94chFjA8OYW9nE8sICenUT0HX2CO/iGJL5PDUpfKMRjcJfrnQq9HhzDV7b4468xmEBHjqc9chHl8yLszZJGJaxcr3JS+ry4CMf7xp43HP/J7j19pfwzJ8eQ37V88gseQ6ZxVdPeVUv4MDxh/DQoy/Ie6zA43qn6wQ8NpCdXoBzjrnKXxQCgxMLSI3KwMnjAWgU7cbTPQmRMcVwtY+SiVEqwrREBvkM8kNikVdbi4/3RyA1qRxOp3wRE5eNdw5FI7ewDWrA9c7mTvh5JaGgqBIODgnIlkmb7CsT0C8Fp11S4OKVhoyEXERF5CA8rgjn7eJQ1jCgTOoLA614/0AowkQQHT2XgGH9AHLTyxHiHQVb/1LkxiQjvlCEbm4+PKKqEegahsCwbHi4xyK5xnCq5nBbCwJF646IzkVgVDHOHJd7gtMRH5MO5+ASZEYl48iZKGTV6JEaHCMCJxthPlFwDq9GlLzHN7IIkR6hiEhsU/IT1orSnDy88X6QMOEOpMdmwCs0H4GBaYjK7DTcsjgMR/tI2Hmnw9YpEdXVbcIQOyS/CJz1K0ZaeCJi8rtRn1cIv4Qq2JwIQHhUPtzPByK1XjEzYHN+CjEeATgRUIXyogbYH/WEj9QtLCQDMck18POIRkhwCjyCpF5+iYiMK4e/WxzsHKKQWz8sTNzAvcpiY2EnE97PORifnI5DXHgSbPxKUZmVg3MuaQgNy8RZpzQM6rQIDUqFh0c8olKqkZmYi5S8FgS5BMMjvhmDRkZ0YXEcPl6J8AstRE3bMIriUqRc+UiMToNzaAUSAmLhF1WC5OgU2PrKuDjggcjUHLiFlKGnvR1nTocjLDQT7s5RSMyph5NjHIJ9EmBvH4MBo8WjJD4bTs7RiIyQ8oQUwdUhDkU1vWitKEdkRjPGlli3iwg4H4EWASXDzVXwCyvFwfedkJRZDY3xbJMx7QCi/OKRJULU3T4cqTIu06XtTwjgjUvMQ2ZGOdKz25ERX4ik9CrlGVJtUgJOOyYhzD8erpE1aGvuRk52BWykD5LKNfCQsjb1jiDSMwp5ArRPS53CpR3tbCOgmTO0+/TYBMpyCnHmfCyi4ktknhXB2TUZBTVadFRVChNOQZj0GYFHYlA8vAIzEe4XDcfQEuzf64b45GLUdwzixMeuSEivRK962vDGInJi4vHOyTQ01bQhJjABwdFFCPBPQXqNwVq5NamDzZlAOITVozo1Feed4hHsnwj3yEokR6TD3T8TEWHJOOmSKwLUAGjGm6rx/tFoREemYM/7PgiPKcD58wlYmJtBXmI23LwS4B9dhXTR1APcopEuc93GMwNObslIFvBmoAvSvsnwFdDm7+QHv5hyuJ/zR2JpL04c8UNkbAFczvgjV4CLr30gksoG4XnaBwHRhTKnYxCU2AhvxxD4BmTA1jYa6nnIuUn5cLCLgJdzBE7J7x4uEQhPqkGjgMqywkoc+sQHxc398i4/eMl8aGnvxZmToYhNLIPLKU/ElvXCxiEF8wLSSgWIBac2wdkmRMZ+Fvx84g3llHkTHJAEd580dEwYEE+GzLf0gibMDncjLa0ejkcDpa3zERsWD4eQShHwvO+iAI9UHHHKREJMNg4ci0JCSDwKW0bRWFwC/7QeJa+V0QH42vnCNrJJlL0q4afB8PLLQFCEtIlnqvRfMkID4uHoK8J/xDB+9ZUFOHAmFtFRaTjtloeS5Ew4++dJH+TjyFnhy+6haBpagr6jFftOJMD9hDuii7tQz3HhHwfP4Cy4uicgPt/SWSMXER8sc/8TW0QX9WBmsBf2PoXo1vXB5nzyPwR4hAjPePTxTz9DVE0D8HjhxcfR0P0Sqlr/hsqWq6f67pdxxv4xPPzYny0CDy7BcKnniksx9xnuMQ3AZSkYl/rbpfwuv+ermK4T8NhCTnohzjnkKII+JUAmdVAe3IMKERtfio1pHRy9M1HVO4+a+DjExKdj75lc9OlmkeEVivSKSnx6Nhtjw1MojY6CW2QZzh4PFEFcglmj2XFmeAiRTl44aROO4+dC8cHpRCQKyEgVxppSO4zUhCL4HLJFeHw5uqc2Ee8agaTCFoFEwsb6W3DGpwidA1OwOxmMvuYWBHjF4sRRD3xyPhvajjZ8dCACwd7xyK9uwpt/OwkPn0TYu8QjtWxAeX9JUgF8ZIKvra8iLCIPrz5rixzR9jbWJmDjnIH00ETRzGqgHZ/BmY8dceK0MD7vOJz1ysZHH/hieHwKvSUFiBDtUdWEmuobYeeci7GeTgS6RaJnaRPZyUXy7izDDbMD8AvOQX7rOEJ9U1CaWYycVGnnY6545UA82lva4eieidMHfVFVU4WXX3EUwBADV6dIxJcayo2VOWE0wpiKh6ETwefnFg/NyCCKUrLwydEIfPCWHXz9RGD75CItKh3J6bWwPxmO5Ow6zJhoOAUhIYgp0qAxvwCu0XXo62rBp8cS4HXMXvouDk6uCZJSUFtTh9NHvHDoWAAc/CTP2ExUdk8LMEvEYdtktEqfk0YbKuARkIPGQYPGF2QTjIzKLmnPMRw6EY8PX7JFg34Cc9Na7P0kCodfPoi/v3UeEbkCtDIz8MKbnnB3F0ErgsfZKxVeqT3QNzYK+EhCn/EstIKoHEQmlGF9bUqYciZig5IRlVqNQ/uDUdGsNfTDxQtwP+6PxoEx9NcUIyCiFrECGG0cE9GoMzBNavHFcbHCvMOxXwTRno+DEBdfhrTsGsRGpiJdQGyaAI90xeJxCXhUyTORWW0Ykf4955WPwqxSeLnH4IM3TiEgoxuVKSlwCMjGeZdMVKen4YW3vODqGi3AIh7NIwb0NKrVIsQrEq++6Q4HEa5+InQTSvVKm1UnJCIgshTDKzSFb+DsflccOhIAH+9YOASVIl6AyHmHWBQ3DSJVhNhZ+3jUa9UTZ1dRX1wKh4gm9Na3w9UuCgvrG0iJz4FnSK3hFukLv4AsZFSNorcwC+HJtRjp08BV5vWHr57DiTNBcJN5csIxAxOiuZNGGyoF5Fagq7sdJ84mo6tdB38RzpODIjCdQ/HOx96w9y1EaXkzAs/7KQAkoWoIyTF5SIorVfKQ2Q5bOxG6VQPQlYkikdosoD0EiSL4PzkioEyjR354JGKL+pDgE4qYAgELMt/aR8dQnZGFM24ihGU8xSaWwNUlcRt4JEr/RMaWojZD5qH0X01ZhYC5SmTl1CHIJw5/f/6YCNweAbURouEPYLqrAYfdCqEfmka6TxAii7pw5EQM5iYnZGyFwVYUgr/8zQHe3gKmfGNw+HQoXnnNFT4eMXD2zUKz3nCIX5IoR4nZDZgebEd8XCVOfuiP4hYtlud0OHgmFX2DhgP0CDwCcvowNDQJ+/3uyBdgceBUAiKk/+tHDJbHCzMjSBNlJ6ZmGuOtdQgVBaJXN4bUlFz8/s/ncWifB3wFBNl45qB7yLDM0V+WB6/YOgwIaDl6PAbuB+2R0zqJiZkZ7H3LAZ5nvVCrX4amoRZH7LOQFSHjxjsb0bHFOPzOGekvUe4E+KYUdCvLTzuWqCY0MleSEC3A9aRLFlqkzI4BJejW9uHsuSSMjF1/4BEbX4Envn8Qt9/12YDHn/76OGraX0RZ419R2nD1VN3+Ek7aWgYed9/7Pu4SgHD/Qx/hvgfohGr43RSImAIK1TKj/mYKMPjJ/O6W7+b5fZXTdVtq6alrwPkT/igQhJ4WkoCA0Fx4hYsmmFlDmy08fdKRV61Fkn8sMvNLcMwuHdWifQbYCPOpqML+U6IhtPYh0jUIGbV61FZ3wEcYU6nGqKFdXEVWZCI+PpWE0qIyHDrgh5ZOPdIFeGS3TolALkOCix/ChbGUtw7C3zkWuRXdCoPe7G+FfUgFdOOLos2EoDQ2Dt6xtSjOysdR5yLMjI/D9ZQ7PBJaMNCjgf2pQNR1jWJQtGD1MKrW4koEBWWgs1eDcNEMP3zbCykieHo7muHok4eKnGK4hxSjoXcc/nZBSM5rhl4/Dv3IJByO+6K0UYO6zCxEJrVvA4+2llbY2CRD39uNyOBkFDYPISk2T4SJtBlJgEdwZCHKeuaQECkgy8MfIYnVKMovw9HzqaJVzCAjKAyHHTMxOKTHmWOhqGjQQtc/hsU143ru2gKqMnPgmtyJ9up2hPikYmRuHOWZhaL1JcNbNJm2vnGMTy9hsLlWBGetMO0Y5Ja14ZJHDFAcEYm0qkF0VlSI9tWGQV03jp1NQbJfGLwTpa6j0+hu7UGKaHEJOS2IC09VzLvJovmm101gfnYMHh5JCBJQSVodaIe7d5porQOYW1xFsncU4vOa0NPaiHPuuXA+5oOcul501lUJYBEN7bAXsqpb4eEUh8K8Uhw5nwaNfgoTUu9CESTn/crRWFoFf+9k6IzAoyg2FyFR+dD0dMDTXzRY3QRi/ULw93cDoRkyMHuutYfaByFbtOfiBClfXDN623pRlJgK2/AGY19dFK2zGB9+6Iv8CgGxh92R3TKN4nxpL9HYs9JKEJtUj7S4PBFsJdvnnVQnJCCxqBdzwzrY+xXi/CEfZFe1C7AJRXi+FiO6Xnz8xnlkN46I8K/BIZsU9PaPY2Bw0rjcsYmSwgrRaAuQEpUHf/dw+McUICS+AbMLq2jOyYZ3cC7qeyewsLQML9sQxKYJ+BVBND67Ar12UABNBk76V6CjpRulSWmwCas3muDXRUhU4oxXKXoa2xDoFYemXr0AqQyEZxm0a5FyCAzMQEx2L1pzMxGf3YLZ0SFRCIpx/rA3IlKq0akdEVC9aCzvFsaaa2AXVS9jUOaRczb6tcOIkDneIkLeOaQUqUn5cBVtvFzGYphTIHKyK5HZNCmAuxjpSeWG92IFHg7RSMxqEZCQhvC0ViQERCGtsg+HTsdjeGgMFYkyzkr6kRYs46ZYD1+7aGjnZlCfy/ZpRKizLz48Fo7MCq1yYB0pJakEiak1aC2oQHJmHdoa6pGSWYUjJ+OQX1SPcNdgxBd24qxNHHoEiK5N8H2JaGjpR6x7IGJLNTh7Khxtrd2I9goUBakcp05Go6t/EtMCRnKzS0TLT4RmYFI0/RnlrBpSflQGIhMF6JSWIFzGv82BAGRVtqGjrlIUk0IMTtFadBEt2enCg5rR2tyF83YJGBgZxbEP7XDEMe2S39bCJLISMuGfrcOAjJmY6DwMjc8iK6MUr+3xQnhErgj9cYxOzG8flNhfkY/g1FaMybw/dy4BsW6BiMrvQWd7Bz49GIYI92CkVehQnJ6N414VApC0yMgoxnvvByDYIxp5wpdGRCmcn1tAR7tW+lyFckBdWgZOnwmGT0ge3n/XHXnZ+TjtloPWbg3OnZG20U0rPPh6UkZGPX744yNKJFBLQu3ydB2BBwHDgx/jyT854929/njp+bMCFgQ8yG+PfP8InnhkL+66/yP84Jdn8errHvjTn2zwnUc/xKM/OIaf//okfvDD/fjeDw/hwfsEvDxyAL/+9Ql897uf4lfP2uOdD/zx7FPH8cADX33Lx3UDHvSc7qIGfzYIp84noKZzFC2C6lvaeCLfRfS3tMDbOQIeEZWYWFxDU3EZHEQb8w/KRpumHW+95oyjR0SrSG/CiKBld+cYeIpmNWNw8lBodGQc9S16LE5MyeTvwwrXu5tEOA0voaNZA013P3obm+F0PhShqaJhGA/S2poeRkGNDlPCrMsK6jGm6UWQXzLc/LMRJRrI1soKhjo70Ta2KYJoE+2VNTh3Nky04wYsGteHL2ytoqqgFKdEq8mv1yMtLAMHP7HHMdEiy1tGsLW5jozodNEGi6Hp6EFYQBIc3dPQN0YTZhuc7MLh6Z2KOtXpVmh5dgoxvnEIE62rrasHziI4AmMqMaouSq/MoKa+F30Ty2iq60J/e5cw6Hy4iMD2DsjH5MQCFgZ60ShaLH06tE2NcHaMgl9EGea2D+a6iDFtL9zdEhAYVYXGmk7MLS8ISOhFd98EKnOLcfJ0mACAfgFgI2htHxCB2oSuvmEYvQEU6qtvQJtuVvLSoaptGDOTo8gr7cH02Cii/ePh5JWOhp4xdNUKcHGLh39UMQpL2tBQJdpqjIDDpAycdU4TYDZpyPDiBXQJWHW2DYZ7RBWG9MNIjcnEObs4EaRTwl9HEeqXCCdpwxbNNKoLGzAuwrW3uQ0VzQI2UrJg4xCP3OoBLM1OIjYwHidOhSEppxnGVQpopR+CPSOUPIsbBrGxsYHMgFD4xVVj0qRyg+0tcHGKQnBoNkqr+5AUkghH1wTUagzWGdLkxAzq6nqwuTQPTVsPRgQP00GyqVmHkZ4upGfVClhuQ2pGNXpHDJoux3yzgAL2c1GVBo1lNfAT7Tg4TABZsRYLArhqSpvB8/zou1GUkg0bGU/pIuBUGuvXIdAzFq5uiQIGO9HZPYAInyiccs4Qpj4uYKsC507LvMlux8jAIGJCknHeKQntAzPIFy3YySlaxms/UsJT4OgSj+qeGWPOgmtHh+HjGoOY9AZ0NgrgOxuK6LQGzG9bui6io7oW9k6JSEooQIcAN/oildZooO8fRrr013n7WFR2jAvkMNy/ODSAApkfU9MTKCjqFIE8i4bSekzo++HrFgcXzzTkFTWhsXcM9cXV6JY27BDNvLOlD+2tl07vHNf0wM89GrbnI1FYP4T2mia06yaRntOE2dkF6Jqb0dw3g7aaBjRLP1XK+JhclrnW3YuqOi1Sw0VJ+dAVZ2xj0DFlGBCtwjOa2/ox3KNDS8cARvR6tLQPoqa8EQFeMmb9U1FYrUNmRh0mZheVMVqTV4QzJwLw3hvnRMGZRllmvoCCSMQll6NTPyfXi3HGRkBRcQ9WV5aQn5SFk+diUFTbr7yTtDQ+hIiARDi7CmiW/P3PBuLQEXecdk5W6qCC28HmJgHjCdJ/wj97prE0NYE4nzAEFRitl6SLMs9lXDm5JCEptQodbX0CQpfRKu3X2KJDQUoeTp2NQlnzsLFPgBldD2pahzEvYze/sF3A+jDiQlLg4Jok83EKg53tcHKIRKAoVOl57ciKToK9B+fzBLTSznYyLiKEF87Pz4vSU4fiOr0xZ6BC+CmXqtbWN9FZVYP6dh2So7NR2TKEoowi5NcOCBA33nydqLCoTTn3ZPdhva8P8FCWQwQQPPd+DDLSK+HqmIiTB3xxv4CIB793HAedCnHstZO49aFDeP90hgC5CkREl8LNJhjPvhyAs/ZJePUVF+FpWXjnucO49YcOwv8icUiUaT//HLi5pODVv9rgsYc/wJ2fccfOzZauG/BQSCbF6soqllc2lMm0w3NcJvHqyhrWVIF4YQsrK+tY39jC2uKQCJFs0dpnDc6cooXy3vVrnGpJYv70uFY+DT9gZXlN8jF51lgOXucuCvkBG2vrWF3b2LEdzVhSpazLy6tyfeeR/fTuXpa86Y1eFJuPlKxqzEgd1CpuiWBjnqR1yX9Zrhk819kua8o1UzMlaVN5Rt6jtB3bx3SWqh74hvqRtjY2sbq6oTiS8ZmdJHWXPFbk+o5L8gfLQ+ZwkfnJT2p+hjqtKv3A/Ax9xl0DO/NWdx4Yrl/6JLEtl+S91Hp53+qqvEvyYz5M6+sbWJPfVlZ3tifbmX3F8pI25T62mXoPy6xeU9/FNmGbcqvq0tKlMcJ2XJK8TLcNsoxqP/DxCU0XnIWp13WN7yyH/KWMN2kfpbx8hm1ovHolYlsq5ZJ6KNuG5Vl+qrsV1DaTghjvu4g1ZcxvKo695nRhS62TyRgw1oFjh/mqdVpaNtSJTs/LSzJWpewk9gXH6KbMo4111oP3GdvhsjoZ5gH7irs4lHljVi61P1lmyUYpj9oX7C+2+Y5njNcvGyfyuV0P6SOlDyVvXpf/L7XlNsn9ypgxzCGWg/eqO63UtlXGmPGTT/OembExRHpH4OBhP7h6ZykgkcT8t8sk6VLZjHWUNlTKJkkuKcT2nZuaQZJvBCq0y3KNfOtSnZX2l/mjzls63S7J39xSakobUm++g3VJ8UtCnigAC2b9wTqxjcgXL17cQltFJZzcUjGs+CJdIt7H+bQ9Z+U3te3IH1ge0z5R68n/1PvUsWEgGf+rBt7DuitlMM47ts2K5Ldi5FHc1m46x5S2Mn5nPsyfbcDxR97Ccuws/Ren6poe/PI3p5QzRSwJtcvT9QEed937Pu5/9BAislvw/svn8fCDH+DBhz/G7Xe9jx/9xgGFFb2I8ovFHQ8fxoenUhFiF4y9R6PhIYrY314Lgp1LGl552RmxhVqk+0XjJ8+6C/CIgoN3Ibzdk/HGn0/hXnmPulzzVU7XF3h8bhKGfL1h8T+YOKlUAWOlm4PIEBXwZ+22rzaJgKRgXjaCyevR3VQqzDDZ5yaCkN2MQY5XcyBoJaCltR+/ffqsgIk9FoXa5emLAI9Lu1pohXjwCRsUlVTiVz8/hFu/vQe33/kO7n7kAP6yNxap4anwiijD735+FB+cy0FbTRsSkipx7lM3/GVPKM47peLNN9xx7HwWUqIycNS1AAHOMXjtZUfst8tBRmoF3n3ZBvffb7CsXF6Pr076JwCPi4rW8lkn0EXR/ubnlgSFX+U5QePU/Mlk1oyTmZ873kXELuj984MEao7CdIzr9iRqiTs0Cimroi1f8xXUeFc/OwMTrYr5r1ErkU9q9ytSTxPF44Yhlm151SRegAWipkwN+mYg9i0teCoxvgHH29Voa8Og2V+te2iVoAZ5LeLYo0XshiWZX/Nzi5ieWbri+KeGzvruhlZF22fgqSsRrTtqXKDPS4Z4OZ+XH1yFyI/MeMXnIY6LdZnrzIdjbbe5ba6vK6e3rv8jwIq0+fWo2/Wgvr5RPPOsLW657Z8BPEwsHvcI8HjsBNKKG/DiH07hrrsMPibf//lZ+CS3wM0mCt4hFXA9E4J3jyXB/6Q7fvEXP9i7ZMDVORFn7VPw1lteOHUmHm+/5oLz4c1oLSrDS78/ilvvfA+/2xOLzJhsPPfUEdx6x24dZ2/OdJ2XWi5sm4mXZmYwNDwjQnYRMbElKCrr28GYCBhMBafBhGe4gX4WnZUVOGsXhwbtvLI2b2reo5md71mdHkN7ax9Kc8qRmV2DwYV1VFd1oLtrEKNjM5ieW8OFuRHklHZjcl6EB8snglslw0Qy5KuYIy1I8tXpCbTWd6CnfwaTE9OYW9tCRWopMnNrsWC8f16vQXWdTgnqQ9OrOchaX1mAVj+Dualp5EUloFK3umMpiMLaNGKhYjY2/s1yLQzp0NgygNL0XGSV9aCrvglRmc0YmhHwYWwLldS2UYGWUkezalF4KmZa49/UEJWlG+U72+hyxs96qb+bMm212Mp7NpbRVVcH30RDYKidZDTTSmG6pT3rGnqxYsxHMaMbvsk7Lgl50ubGGjSa0R2mX1PQwiwuF+DM59qaLtt9B4BkHU2A7sWtVXQ3NcIjtM74C6Dr06Os2BAkjFYv06U6tS96K4qRkt+CMVPv3G26iPnZcTi5pGFh0eBUaDomSesMLDcwLgJkDVWV9QiLqldM2iqpJmxz4vvZ70q5tucS+3OnSd9wH79dvZ3M30MzvrngGetqE6YaC1thrvo5o1evKV3cQkd7N7y8DFvtlWWCy96pmucvIDa2EIVFTdvjl8RxY4incwEB7onQjk5jcWYKQxNL2zyEddx+RMaDkp9JHqakqW9DVW03zFYwhAzjj+Xg0pOSp/EKieVgMS61n6E+G8b6cOt6S20behnQTMqgLL8Z38ElGubHeqmvnRoaVWKoGHesK3OI+a8vr6CmqBZNvaPwcU+GwWPIcJ35XVxfwejQOCYXLvUrAXJxWh7OOqdCMybtImVUYxCRDH3JpRnjD+akjJNL49B8XKxNj6Opth19Y+xj4Rcmdftn0+joDP74J3t869tvWxRql6fr5ONx7/u458GPsN+1FGGeCXj17054811f/OWVIOTnVeGjT0Lg6JSO+NQKfHI0CZGu4Xj7YDy8vDNw8mQ0Tp1PwhtveOKUTQKe//kHePKtGCRH52PP6074zdPn8Mq+BCSFpuHZ3x62Ao/d0sbaCjqb2pCV34xR0X7KU7KlsUPRQQc2nzRhTqmobtBiZmkDCxPjqCxtQkWdFgvCZFuae1FZ0gCdkVMvTQzD5ZgrfNM6MTM/h5rSRlTU9GJehM/i9DTKCmtR1aRDT1cf6ut7UZ5dhNiEEjRpp1FV3YnO6iqcOReB0LR2DHZ3o7i6T/JZQV9HL4qLm9HVP40JJfBPE1o0BmfHzdUVaNt7MDS1ogS2GplZxbR8lhTUo6GuG621zfBwCEFIvhYZIVnw9ohGenkHBkbnoG1pl7oNoLN7CG0NrcgraFKCDRnmJQVREd4/Go/y6i4kePjBJ6EBJZXdmBdNem5iAmVF9UpQqVmjZr00MYauLj0WRNBrtUMoySxFY5t8JqYiNqsVzWWVytbd/nEGEetGUWET9MKEGaCquqweufk1MsEmFMfP0uJGVDdKOxuXsi4y2FavVu5pRI9+FvMzc2ira0GFvH9YGLqmswf5Un6N6m8jtLW+ivbGDhSVNKNveA66bh1GhGEO9w/Kexcx2t+PgsJGtLb0orGsHPahAsrmZtAn+a/MzWNI7uvtG0RunvTxwBgapI/KpJwtfWOYW96Cpk2LoZFJ6DT9KC5qkD6Z2BZ44/2deG+vD0pqdaLRrUo/tCJf+lA7atiVsr60pOzemBfuPTU5g37NEEb6B5CdVYN27STGR8YxODwtwGoNfdpxTBmF40U6JgsAKihqxejsCsYGhtAkdcwrbMbI7BpWFhdQV1qN0KAEHHMzbvMUQNzW3CNlb1fGcIm0hxIEam4di1OTKBdhUdU6rATbikpvQJduCsNjc1gVgNPdPYzFhSWlv9IyivDeJ2GYmZK27OpFoeRD739VyPW3tOLUJ24o6ehHTm4ZDh+OQoW02YD08eryAhqrDe8dmVbHGKDXDaJG2rSwtA01lS0oKG7DxPwapoaHUVrShPr2YWVNv7WuXeaMAOmBKfS2dEqf1KGtXYe+oWnoBudFYZjF4OCYzJclNNdIPqUdGJP2WZqdQV1FE4qrejC1sLb93pLIGIRltAi46EN2SSemjUHXSOsrDH7WBP+QDGUb54zwgtKKLpmDrejrH1ME18T4JKor2lFayMjCc/DzT4O3WwzKahhBdwXLC7Ooq2xGaWUPJmaX4HAmDJ26IST7BMIhqBwDk6uYHByUPBvR2D6EmbllNFU1C7Dtgn7S6NxhSgKE0gLD8f5+yWfcBPBJ32o7NcgThaJD+mJieAQV5U2obtJjeW0dXW09SrC7oooOVJY1oVJ42ZS0UV1Fo8w/Gfu9AgSkravLm9HSO4Xulg4UFjagvW8Si4vzaJS2TI4vRrNmHIa3biLE1hcuwQUC2DaVfiqSsU++NjE8isICyUfGsu2pMFFwtjA1ItclP76nV8aH8ykvRBbqoBrDlmWenD3pD3/hmYtzc0pf5ZdKfyyuQ9czIH/LszKv1mVOU7Hr6NBjdVV43MgQ+kVBrJG6VdVpFJ401KdFvtSJwRxVHWRyoB+V5W3oFh6r6+oRcNiAhs4RJb9/NtGq8+e/OuKbt/5zgQcTt8Le/8QRHLRJQ2RUEc4eC8KfXvTGey+fE0H6Pr7/85MCNqLx1jv+CAjKh5NdjGLB+OGTdnjpVTc8+dRp/OUlN/zyhx/hlns+xZ9fOI9nX3THKcdsREfk4ZU/ncZ9xu26O+vw1UrXCXhcECZdA0f7WMTHZCM0IgfBwQweFoyOkVG42EfBzTMDducihbFXwcU1Dj4BGbA56o3Usjrs3eOmRBUdUwLpyMAa1ePsJ/YIzu7BpAjhuOBUAS5R8IyoQFZ0Cux889HWM4iKnBIEB2QiJjIPyYIyW0W4ObunIC06HWfPhSMopQ2aikKc8S5AQWoOzjkkSNmy8NHBMAQ7euGcTwGK6geVd15cWUBldh7cwyoQ7RcDt+AiVBVVwNFTBlhQGlLTq+FhF6jss88KS4GDcwwCfIXpJlQhOTwZQbHVcDwZAL/wXAS6BCEiSzQqhSlcQFdpPt7cHyPMswsxbn6w88tDdHAinMMqEeMTAWe/dLi4RCMgyWAp2JwcQER0ATKyquS9VXC1DUFYTDkS5b1JeW1oKa+Gb1wtBsamUJRTiWDXYJzwKkJ2eCzs/QsR6BwI5+g6eJ/3h3dwFjwcQxGcZ/Cy31pZFOHdBEfuJvHLRkpaJWyOeSGzYRQFiVmiicciyCdGiQOgBiCqT0vHOeckhAYn4LB9JsoycuDgmQ4Hh3gRaH3KNurk/FY0irZXV14Fj8hKNFTWwCuyBUNtXYj3CoZjYBY+OZ6A/sFRRPmmIDw0Aa6RpcLcGxAcUYyUsATFyz4oNBMfH4lQQBFpTNuON972Eobfie7qcpxySkNaShHO2CYrUW035yaQnZyLlLIe1FTU49SxMESGpCI6vhD+YflwsAlHanY9Zucm4RuUh8oWQ2C1rdlxxTPd5ZSHsoWRW1wd/fMRHxIHh7BqZIbHw00YR3RoIo64G7YAU1gwRDX7Iy8hG8ed0+Dpm4EIGR8JUZlw889FfdcoiuMSEZ/TipKsIkSlNWFUAKGTY7IAxzTYu2cgJV2A6L5QNBWX4MipKGWuHDocCmNzo6+pGYf3OqGoYwBpyXlyLRL+/ukIC8tAbGI+7Bzj4WwTCP/oiu0dPO42AQiQvj53wAX2vtnwsPFDfLEWrfWtiI3JwYFP/FAhwubY++eV+DZlxTU4cTISCXH58LT1gld8DYIT2jHQKAIyIgk+kQWwd4iDi10YQiOz4CjzysM7VfraB1HZbVgxvldTmodPjwbj9BF3PP+GO7Jqh5TfL26toT5PNHC3DETH5eLgp4HIjIjDhw55qC6pFj6Ri6rmfmmjLLz0nj9OHQkVbXoWPh5xcHVLgKdDGJLyGxTHPC/fdHjYilBNacbx4+HoFZAY5+4Lu6AyNHfoYHfMDwGiDLjLM14CyA+/a4PUClE2TCKhqrQ80IPk2BS8+mkU8ku6jb/KOGupga1TEpIEsFJAd9Q3IzmxAPv2eqG0fQAn9rtJPQpxaK+98IYC+LuGwS+lEScOytzJKIanRzyiU8oRE5ImPEja3zkSQcFJiIgphoNLCiLC06WOAYjJbNwGHn6nPeAUkCf1nobzuTAkZ1TB1yEYUam1OHMoEMXdejjbx0CrH4TX+QB4B2XA2ysejl6ZcDnpgdA8LVaMwGO2uwnHjvgiuqATMcFpwucKEOwRifiCNpwTPuvmk44uY1yPtdVZnD4Tg7HRCVSnxAsvKcWetzxRKIC+QYD1uWMiNAPT4HA+DGVaA3gbaKhBgPCpiMh8eHnGIkTq6eKbhZo+gwLwz6TNzU28+LILvnHrWxaF2uXJADye/9sTMj9fFh7wIiqar57quv6O03bfuQx4MN0t4OPeBz/CQ49+gvsf+lCE6IciRNUAYHtxj/zNeBz3P/wxHnjoI+Ua43Tc+4DhefWT9xp+/xAPPPKxEo3V8Puld31V03UCHivITiuAS4hMqtFeRAlTsXVIRkJ8qVzZhL9fBgor9SiMSEVcUDje2B+IU3YCPlwjkVpSh08Ox4rGqwY24i7SGcR5BCmDXt/VBefzQTh6OgjvfByCSJ8o1I8bdMPZ3jZhnIUIE6aTkFiKwcVF+AXkoDi1AJ5BBajpmBaVqhPn/EvgcsIVB09FiLAVAOSYJFpLBWzsohCR3opNxf54UTT5Dry9xwtHD/jj6D4neAZno6lDg9TYHGTnNiI+NhfFfauojMtBrAARfW+z1LUCeXGZiE5vxBlhruWiPfZUFSEovklZeiFN9jTgiGuZEoUyxU8mc9cMemqqBYxE49g7p0Uop8PRLQkJOR3K/bSH5mVU4MDbtiIk2tBaU4toATiMLpmYK8CjrAo+sbXo6dUjKigZ58944vXDiUjxl/qFl4vwjId7TBne+OtJYdop8PROQly+YYvm2tw0chOzsf8jR5x2TIS3XwGiw3OwLE0Q7hmBD993FUGYIgyxEH2jBiNv4Gl3HDoVBJ+gdCUq4bAwwlN7T8Mlqk60xGbsO5kOQ5y3FTRLu7qGVwgAqYRbaBOGmtsQ4ReHtNImnD4aiMKmIaTL+1IEVKVllMHthLOAom5EeYfj4LFAYWaZsLGNR8+oYTwszQ/j8PE4TE9MoywuHuGloxjVDsHpqB90CtO9iIbaFhz/xB0Z2aWwc8tBkAjprYubiI4qxMevnEdKTiNmZieUwGxlTQbgMT/UBz+fRJz81B4H3YsQ7uqPnMYxjHY04YPTqbDd547ehWX0NtXhhGuJ8gypvKIFXme8UZRVisiyQRTl1cJ13zlExhSg0sik23PSEZXejOL0PIQmN2BsfhbnzsXB4+B5JFeJVr48h+OHQpDi5Ye3D4XD3SsJbtL/unnDeBnq6EGAAO0RadPi/DL4RTShSzTrcCcfHHWIwnsCnH3dIpUtjlNGsOJwPhq1DX1Il/mRVatFVYYAlYwOZCflwcEuHO+9YYv4qgGcORGCuaV51OcXwCaiFdP9A0jyDYBzZDn8Y1ox2NSKCAcvHJG58e6BMPh7xyNSgPg7H/vhgAgrb5dw5dyPRaPAS3YPQGKJBmOdjTjiVogpo8VjZWYaMdKmBZplaDQanNrnjcLkTAQVjYjGvSTtVomPP/IT8FeEvLIWOJzyR2ZVD1y80pFf3IbOwhzExWfgpbe8cfJ0BIJ84xGS3oSjB4OgGRxDWXwckqqHMdTTgr/9zR6e0oZBAgDdwsphfyYMy1zSuGDcbWQESRwrJQkCxL2S4eQQDb/QAkwb1zmKwsIRmtqEOaULLqI2t0jAYiT2/P0M4iq1OHYqUrGshTqEoLJ7REBkEs4EVcFRwArWZ5CZmAMn/2wUZxbj1LkMxMUWQD/Yi/TkEhw6FiVjMQceLvHIKO4wAg8gyT0E2Q2DWJzVC29KxejYHJozBdyF1sDtZBCKBHi42EWgsa0db/7tFHwD0uAdmI0QAZiJESmoHLgErC5OahEQVoDSunb4+GSgoHoEkw0lwicq8f4HAco2V3WZZXV5BkePhmN8bBKlsTEIl/kXKLzYT4BNWlq+Yk0I8EsWUJ2G8m6DAjCv7UBifJHMGeHhiSUYFAXCPzgHOfWXwgP8M+mV19zxjVs+C/B4Ec8+/zBK6p5DXsUfkXuNVFz3Jxw+db+Ai+cvAx5MBB/c5aKCDVOwYPjb9Lr8bvxNCRjGz+17DX/zvu17jde+yum6WTwqikXT9clDfWklIqMLkShAIDwkE72TE/APzEVF3SjKRUBnpmfjlFs6sos6oBucxMLCMM6dT8Ho+CXkvDI3h9SAKJR1TqFStGvf+GpkpeTj6IkYpIo2Fp3fi4npRSVOQnpqGRITihERkYsOYUih4UWoyBfB7J+F1IJerA53wCm0AokijH2iytHSOYzB0VlMj46itrpRCaAzY7RXzgyJhnHKExEZzYgLiMZRr3JszQwiXTSfkvIuJEZnI6ZUj7zIbKTlNWB0oEMATw2KUnKRmN0C+6MRqOkZhK6xAhHJLaJxGQTJzEA7DtmkK7FH0oJFQOgWoWmsx/6zyQjziEBGrU4JVmaqoU12teLwYV8kVgxiVdushDdPj81ESFwVGkqr4BpUhNykTHhHVaCsoBhHbNOVIE0HP/XEaZd01LRq4Xo2CKVN/RjoH8W8ARlA29iBIK8EZBVUitaSKUIvDymJRaD8yo/LUuKqdPSOYGxqARtGRpUfFofAhEq0a4YxNrmI7qoKnBRBd9omFjVN7TgtmnNzzxjGBofQUFEJR988VFXUwsk9DyUZJaL9RaNzZgnpYYkIiylEgH8BMnLrMDc1gE8/9kZSxQB09eVwD8xHdate6R/VQW5laRInj4aivaMfTcVFcBOww7gL5wWcqDER54cECH1gi9OBZeiQ8oQGMF5KF8Ii5X4R1FyGqyxvwHkZd1XthjMvGtJTEJxYh4LkLCWqLYMolQhQnRAwe9Q5B4H2gUiTPi/LL8IZ7wrlGVJ1TQcC5FpZfiUSa0QAFjYg2iUQsbH5iMlpl3ZbRHNuNgKjK1CcXQzfCHl3rQjMU7GI8wyBT1y1CJJuHDsWgeqMTNj6FqFTM4KBkdnt5YtxrQ4hbjKW+nkIYjnCEtqhqWlGYnAMPCKk/SIroNNPYGp2efsZN9dENLUOIC80EYUtg2gszEOYgJ8TDCpX3Qo/O3/ElmphbxuN1Qvr6K6rwUnHLNSV1SPMMwjeidXwpAUwtQiBbmHwkLbzCy9D//A0Fkb74SsCJyqlQbTvCcwrvikGyg+LRkBCDZpKS/HJuVR0DUg9pFAbSwvIjYpDQFoLyioacOpQAMqy8hFdYTiCQNPUjDdfOYPQjEasrSyjNCENwdF52HsqUdku2VdRiKSschw5k4D0nAb09Y9jdnEZnrbBKGvWKZFe/VNb0NbRjdMnwlHXpsfw2IyybOTqEKvEsJifmEBDTSvUsyEvbM4p8TT2CxCI8IkQcJWMOqPG3l2SDw9RVhqEP4xMzMD+dCiKy1sQqLRbL87IeBsVYRvrGY0G3bgAO1FgQqtgczYc3a1tCBPQkyLlLM0pxXkHAdYpZcLTdMhIrVQUMIcT7jhgm4L2/tntM1QKQqMRldWMgdER2HEu1fcgMTAG0XkCPO0jUSmKhYd9KIpqO+FiE4KqtkHlIMqRfi1iQxIQXzGMFXUtZLofYdHFqOgcRHxYFpIzm1AQl4rYnBacPhuLlm6DZZe0trIA+1PBMi7bZdwHIqlqBC01bUgMisAZ31ycOxuDtt5RJZDdhhGtLPZ3Ca8tRXCQ8NX0KoyPTyIsKh8FAta/DNrzri++uUuLB4Xct+/4u4CIh/DOh9/Fm+9dO73z4ffw81/fJmDgBQED+yzma02fP10/H4+FOeSLIDzrlIzqzklc3FpEWnQaQgQlZxR3Y2h0EToRBr36SdGSO0Vji4K7aCeTczMoLesyOtoZaGN1RQkYNDS/iTGtBl4e8YoFo7ikDZP6fnjYhcAjtATtXXoliBN9E/Iyq1HV0KUEsxkYnkV7RZWyb7qzrQtVrUPCpOcVgGDvGIvc2gF0VNXAxTkW8aK9qYxgY3kZuk4NxtcuYHJ8Aq3dU7i4NIuO1l6MzK6jq6ZWNLJMxMdXQTswhoWZcbQJw6PvSFvPKEpyG6GfnBUAM4Cm9jFhCgbhubm2qGy1chGB3ChgZ2hmHeN6PSpbhjHcS4tOGAJjyjG2aLhfoY05dPfoMTC5iY3JITTJeyZGJwRklaOzux+ZIkzrWroRE5kFz4BsRESXCaioh+25YBw56gWboGroRFNyYWCgqDJMG5t3a1naIS0Pbh4JiMtqQpakrg6tcibOxZV5ZCfkCKOKRHnryLbPwcWVOSRHpsNO2q6ifQSl+XUYnFzAQGcXypsH0VZZDVubCIQn12NgaAiZycXKYWNxgQmwd0kVwdOC0tJanBbNtahRj14BEe2dDEJ0QdkaNzxGE/AFEUyFsDsfjpSyPqwaNVE6zVWk58HdOxvaiWkBnqlw9hRg0asGwrqI5fEBhPsnwDdLq/zdWFaNMyIQMss14IGA2QnZcHFPQJQAytFpg1ViZWoYYYHJovXmIEwACIN76caXsTA+itKGAYz29cHTORJOoj3m11wK4MRotLWldejXDKBNvwCtCIfuzn4BCxp4O4bCJaQMAwPDSE2pRFunFjnJuXD2SkFEUj1mJyeRHp0OG8c4hCU1KKfDFgnwsXOKR3b1paBM2FpDXWEpvPxTkVXejdaOcUxJnm1tWoyMjiE2IA7n3DPRKUJepcqKNhFKs+htaEOfALfh3l4RNhOoLiiDO8/ZSChESe0gSgqblGMENpYXkZ+QiX17HXH4aBDK5B2x/vGwd05GeaNOtO9xJeT6WddMdA0tYG6oH8HeMXDwFU3e5JTnNZkDYb7xAkIjRfuPEiDRtr3uPz8xgiCPaNi4pyM9W8ZGjwbNAyLoL1zAYHODMq/L++bQ19yEcydDkFPZKwpKH/oHBFT1a0T4jUGvHVDyt/fIwsDUMvqaGpFS2IWx/n4E+CQiuagbnTV1cLAXIZ7aAP34HCrKDGe+TPTzTKZSDBjXo1anxlAjQrxndAUXL6ygpLRNQLYa0G4DZZmFsDkXiqTiXgXce3kmIDpGwHPdAAoKWrAwt4CWSjp1L2KopxcpeY14+6+HYStAJ620D2tLc9B0aVEsQKWjvV+UqhnhTzLPi+vhI0DyndfPwju2BtNGP+mFYR38POOQVqZFd2MzPN1iEZzUqPipNJQ1Y2x+AXUlVcit0ipAzc4mHBEp9VjdknlTXgVHD1E2+o3we3kWDc19MkfWsDI2hEjpSweffAxJm9VVtcscuzRWpPJoLSuHg0OMgPJiAW3Slm4x8A4ulLoto7GkHGfPRSExr33bOrM2O4HODh3q67vRIXVaWFhCQ5MGfSOG5Zt/Nn3yaYgSQIzWAkuCzVK6+773Jb33mdI993/1Y2p8Gem6AQ+FBB3v2H0iDGZngJlLpBzlbXLv1UjZ/mbiQs18Fc9z498k7mww392gvHvnTeCuCjV4EMvwWYlb+T7XVjy++wr1Zf3M63Ml2q6j8VMNvMTfh1oaYOcQDXsBG/ElhiiQbIPLth/KvZe1jZEU87RcM68j8zdtO5XUr4YAWsY/jD8a2tj43TgWrkpyv/IOk75WaftZJU/TfDbRUloJr4BcDJrwQNP25LvVAFOmpI4r0/qYEp+xVJYrkemY3s6T5TV5t9KOJmXjdcNywOXvYX4WfpYyGXbTWLpmibb72vx++XFUo0GKgMqeOUPZ1P4iKfPM5D3cGbGdlwldlN+UOvF5s/ZSxpP5b6uLyBWAGxpfbQC88tzVxr/arup1tW0ZLVlttx3jTyW5xnu3fzW7rJDpbyyHyfi7YrsZSdPbD1/f9B1ls0S99U3wdY/GsWNBSC/pVayLKrFN1TqwnpaGm/EyuBvNtH35rHrNnJR8LWVmQltSV8Pzhh19Jl1vuT1vIDp2Igp33fOesjxhSbBZTh8KmNh94v2W87GmL5quL/Cw0pdLwkXMmbSVrHRNEg34n00UaiqAuGlJyr+rOsg9VwJtVvp8ZGuXKMLrA+z+aHxrupHSVwR4GAIUrfyDop9urq1hcXFl++yDK9LmunJ41yVF4SIW5pd2pTlwj/6i3GtO6yuGPfv6wQnFzD86MYOJqSVhYjc+B2PcguWFJaysrGJheWd8jivRwuwi1kQTU0i49OLsAlbVv69AfA+32JnT+sqaIVCX8W9TWpiZhX5gFOMzK4rGuTg7hyFp46GxuR2a35dNDF/NsUdiWPelJVN9+fPQRWysrmJ+eZPSX4lNQeJ7LLXhjUiMsTEzs3BDgmuGK58XHvB5aXlexvsujor4Vyc3jwxlF8jugQd3n4iwu/+jXSb1fqvV4x+Rri/wuLC146wNhhlWglltbu4IGsTfTaNbMuiVITrjRUVQrKmb0y8wauSlKJE0NfKcEpWUfOT65vKMEr+jfYC2dsO5G6rwUM9k2alp8D2rigMjNRGeUXFJ1hnOr1g3+hiQBluakBCdjZZxkyBFZu8hXRjqgntkJTr7Deup9C/IyagxCr+LSjRCUXouqxfbraKwAQkhmcYfLtFoTzcCPcLx2puO+PATLwTFZuGEfQba2oZ3vJvnR5gUWSHWhdFOL/ExqbfcZ/jz8rNhGFBLbXsKom0AsLWpRJ9dZzyP9gHMLRgEIWldQEVXmxZzxhgkFzYNUVVJWs0QGgrLUFZYjchcw64avmPV6BA3pB0ynMRqUu4EjwSUtuqwwh9lXCR5RaPeeJLshgBA9VmS8reUt66+Q9nNRFLMz8q3i+hp7ERdUx/WRFDxLArTYFgVGfmwPReE4w4ZGJhcQJRHKM7YRsA3qgqLfIe0nXK2hnzyzJCdYER+U8aVoa2UpRzlm4HUpZ01uYfn0yi/Kf8aSNH2jd85N9gn/HuTPkbdOowvXporzTXtiI8tVr7XFdUpjn0kwxkrxrdKGZX75VP5kDzZX4arBlCu5ocLG+hrboZvQisWJyZRnl2OMalvQ1UjwuLqlVs4LtRAYYwyyzGxODmOPt0YZnmi3RVIidhq0j9rko/qJKyMe4UuYnJsGr3dg4qvgkqzo2Po045iwejRrIzbHY1+EcOafgxNLgloWoajQyxGJR+TLt0xj02JZ40o59FInyjn0Zjky8igXApblzG7HRxNxosyn8zy3r4s19n/XELinL4UXXkLhTLWI6Jr5bthfm1HETX2DUn9xjqaBmRbEPCb6BOJSp0oFvKzOr63Se1nKyEwKB+PPv4p7rh7N4G2uHTyHm6/6zW5//Vdp9vvegV33cvopFbwcb3TdQMea6KZdzW3IzuPgZMmMDg0gaqiWuTmN6C4pBHZ2TXo1s+KVr+IxlpDkC3tyAL62rpRVdmMqmY9Ohrk+axqJKfXYXphES11rcgvakFnzyimR0dkUjchJ78JGnlucXoKJXnVKK7RoLezF2XlrdDJ7yO6ARTm16KqZRAjA3qUlzYqzoKq9zcDaLXXtyM3tw4tvROGwD0i9CvqtYq1oq2+DcWFdSiu7MaykQnqm+rh7RQCv8RG1LUMKIdADWn7lfdUNPZjwQgiLujbcPR8AkKiSlAnwGBMP6R45M/NzaCytBmVZc3QDs2gSeqfX2QIZLa8OI+m6mY42cfCxyVRyWcHKUVYgzMdEPO43XYBZ89GIdA/G6U1fcq7h6UsxVKH8loNFo1Wn/W1VdRXtaBIylhWq8WSADYGr8rJq0dL14hywmdjVQPySjswPruoBKDKz6xER++YssOmuqwBBQyONTGF2qpWFBS3C5DowDvveSE1r31b0I72afD+m/bIqxPwsbCAyuJa5BW3Qjs4hbaWHtSWVCEvoxhBGT1S1wXUVjQhr6gNE5Mz8HEIw1mHRAwvXQKT4eeD4BeZjazSdvSPzCLcLgjVA3OYnZlEUV4NCkrlWemn2bFR5MmYqm/VIkvGiLtrAqYmp5SxopTt4gbqSptQ3UDnTA0yM+sxOHHJCWSRlqnNFdgc8EN5hx5OJ/2RIX00MDovYGoO1TKeCqTtGKysIL8OlfX92452DDanjPWCFmi1g+js1kM3TIvJOManFqHr6kdfb7+Aw15k59RBNzqLluY+zC2uYH1+UsbdpHKaMAXJsFarBF9r6hiFvqcHJ/Y6IL5cp5xYS6rMr4btmRDoZT6FeSUhMCwP43PzKC+oQU5JJ6amp9HZO4LJmVWM9fXLvBtFmYwz9tfMwjK6ZX4x//q2oe1j2nXynvM28ejs6MDB9+0UJ8K8pGwEZvZiZmQY+bk1qGvVy5gYQXVJLeq6RlEQk4DTZ8NR2GrYFWROPe09ypjJlvk5Pr9uCHhVJPOqtgc6GQudrX0YmZxDf48O6YmF+OhDT7QOXdpCXxCVjKNHg9EwuISxwWEUS73zyrqFDxgB+oU1eB9zhXtYKTTj8zi630vZZVFSrcGSgIah3j7k59crwfKWjE7dW+vr0HV2Iz2jWtmlMT45LQC/BqUyH2Zn5tDXoxW+VI3C4ibhLfUyF7owvziHproO5AofKqzoFpCzhv7uPiUYWG2zTgloWCrfa8qb0djUgwyZ322aCeV9BB6ZmSXwD6mSdy+jrrwe+eXd0kez6O3jTrEVjPcPYmhsDC0yboulnflOzuHRPi0y08pwdr8LcjqmUVvZiqoyGXdVndBOrGJZ+CZP8DVuTvuXp5iYMjzx/QMCDq4NPO598BN8+46X8X/+7ft44KFXcN+DL18zPfDQq/j3r38f3779L/L35dtpremLpesEPC6goaQSxw/5w8s9Bh5+6ThmlwgPV/luH4yT52Ph5RKO8OQa+HslwNE1Hn6uomH6lsD5sAucBb3WtHThyD5fJKUW431GqszLx75j4fD1TcXJgz5ITszBPpskhEbmwVm0ndyUXNi6Z6GxcxjtFZXw9MtEZHQevOWd7r5p2H8sEi6n3XHeJQGROd3bmudYRwMOn44RAdYqzH5I2fnh75uMk0e8EVfQA6fjXgiOK4SvlLeo22B6Hmyqg6dLBCISy+DglozwkHT4eMTA1ScV+w4GI7+auylEjgy248MjYYhKLMbB41ECKJpw6FgoNN0teP91J2QL2CjNKcLHco+vTzKOHwlAqjCq824ZCApIh7t9vJLP5bQJd7dEASsMeLSM4wcDEBJehNNHglBaWYvjJ4LhK88f+cQVBYxdIjQujP/Qh86Ik7J4ivCOL2hW2tHHOwH2DtFILtWiNCMHnxwIQlRqCSJDEoXxR2JQmKK7YxQcXBNx5ogXwoIT8b787hVYjL6+DrwrfZNe0LFt+eHujw/eckJRdTvK8wtwxj0bKQmFcHZJQkJ6OdztQoRRVyM6swW5CVk4fkbyPhuAwIg8nLWJhoPcN2qyoynSLgABcUWICY7FOb9SeJ8ORJWAoUT/aPgnVCI1NhVn3PIR7clgUdXo6tYJ8GjDoT1n4Sf9mFWvbu+7gFjGdvCKgK38fuRMMvpFYJnSjKYFpxwzBLDOIT0sAWdO+uGTIxECZhrxwd4AxMXl4723HREaUwjbE4EwhunAsoDeysIyHJHx7uOfgqCECiRGZsLdORph8aXwDy1EYXYlSssaYXfEGY7h1fB1jEC+AODSpDREFWrAlQ5avnjsvK93Mvbv80NZYzdOfeiIpMqBbeBRV1yNva+egJvMg7ffcIGvv8yB2HwESv/7u8ciJTkD57wK0dA+ieLwBGn7NLx7JBJ+wSXobKzGpzL+/APT8PGHvug1bm2a444V9wCEphZhz75gHNznj/jIdOSWd8HXIQjOMjbtXJOw/2MfONsGIqVOj5zIWOmvSBS3XYqwqhKtTH6nPOEdXYwQ92AEp7XC7bQ3XGUeMnidY0glsiPicNwhCVFJVdI2ZVIeL3QMXdppkR+ZhOMnw9CmHYKnRxIiEmTsnA9FWnGXwSJmBB6eUeXoI/D4yEnmWanMcV+klnfi5AEv6Ys02EgfZrUaAE1fSxuczwUiPrsZvdoRdHT3IzkkDh/J3MxOyIOHRyK8ZC5/+okXfENyZfyHoquxCqdORCEhUd5/1hfRqWXYtz8A/kEZMt88ESuAb8+rLgJWGhAXFIu9Z1JEaVK3qm4hK6sMwRG1WJgYQ05SJt77WNovJQcBEcUoaxhDZVwasouL8NHBcOFXJTjJbca1Tcrx/4mplXA47I7kqn4ces8WiTn10lalcAutQEdLO+ydM6wWDyOlptbiBz86jNuM56VcLd37wEcCIF4SQfcy/v56AV58JUdS9lXT318vxHd/QIvKq5IHl14s521Nny9dJ+Cxjuz4NPztFTdERWQiLq0CR+2TkZFVh/qMAsRn1KG5ukomVineetsNZ06HICo6G74xNfAQ4VahmcTiyjTOiMaTklEBm3PRiPUJwNtHohEYnIUI33gkJhfBN7sPLY09sP3gLBKiMpDTbvSJmOlHZHyZMIwAER6+AmQK4OaeJppfLcJCUuHoWyhaooHp1qcmwD2xTUpssH7U5RXi/PkwEebucI9qFsYbhf7ZCRQIg0ipNASb0tVVIyIsCxRpCfGF2PfKcZwT4cn3uIrgrO0cUe672N8CG/8S9A7Pw/lsqGhUOrkvHJqeVpw4m4qFmRnkhobizcPRCA7NgY9jCLx8RVi0LKCjthXhHvGKOfjy8zM24OIcj1wR+KKrw8YhDa2dk0jzjEB8RCxe/MAfbt5pCJS8yozAY2R4FKdORylh03NCQ2Dnm42/veSCCOmf8NgCxKbVIMI/AXvedkdAZAYCE0qQlNYGrAzi6GEfHDwXjxC/BGQVtyEqLBuOTvFo6NXg4LFYxcdEpcnRSZw/EYKRmSlFOCU0zkHf1gNfpwjEiEAIcghAsWiZBEoRAgLePhiJsIBEJZCSk30ScoubjTkZKNQmFJWaEazNavHRMQGp+91R3DEM+8P+0C2LVj/Qgb++6CUC3QfqBtTmmgb86Wdv4eDpOLSNXSpbfmQ24kXA5JXXweZ0GIobB2FUhrG5sgBv2yCkVWiVsWD4bQUehxwQV1KD4/YF0GkG4XQ+Cn26AYS5haLBqNhO6vWIDUnGvr1OsPfKQl5RK859YoczdmGwPeOvBCSr5smU0Vk4d8gRB1zz0VRZBZfAAhz8JAC9xuBom2uryI3PgK3U+eO9rsio7keIcxg6TVwtynOr4eIYp3zPiS9GoK0H3KKKUNy1iO68LERHxmPvuVxl63dBUAzSS5tkbuXB0TEeYR5BeEsEnG9gFnw8U9A9aazpxioqYqLw+l5/ROZ24NPXT8MpuBBNIgD3C4DzjsqHZ0CeclpmigAC1/BK5EYnCkCtwSCb17hUqO6w4HKR78kA1A2Mo7ssH44BBXj1hZPwCxRAHZKFjDINmgrz8NJfbFE3topGAWRe7kk7xnhVcpYCSqbGBuHulyV5raIhMQ7haY2YMZqa4p0CUdQ5hcWNdZnroRgeGkNRRCg8w/Pw/F+cEBIi7wvOQLExVktpQRVsbBOU77SA1Qs/oALxisyXhKAEhAtgrBQw4uuTjppGPaIEyGkaymDnXgD90DxaUmNxUoDMM695K3UJlz5PKKjD0VOpkuEFDHa04+zZCMRmNMPAXbaQkVEqY70CQ709CPCKxeuvuSAqJgWuoUWobBhHeVQy0vPycMA+R0DzJJLdw5ESn4h93mWKtSzTNxQJlf04dTQI89JAU6PjcD/mhrAo4YMlgwrI216K/hem/IIW/ORnR3HbnZ8VeBQKsMiVRPBx5fT314sEeBwwAg/rUsv1TtcJeFxEXXktnBwT0dw1hNmFJSSmlCEjuwHNuaVIy2tCW30tUrLq4eyUiHi51tKhx+T8KhLco1DZOymi9YISYOmDfd6ITKtHbWGxCMtCtPeOYHRgCI1Foknk69Da1Isg+0DkpRcIg6xCz8AkZrXdSEitQrAwnqjIXGSV90I/OovxoXFoe7qx79MgNHUbIuyNNNfA1iNLtNp+NLfoECrCP7WkGdEB0XAOq0eIaEH6uSmUipaSVWvY4z/Y0oggEeq51Z0IichHmI8w4ShhzKU9SoClZePyxpa+XfKoQN/oAnycY9Dfp5f6xkLX14HzjtlYXVxER0UpzvsUolMzhsH+QZSkZcNFGHtyfBEiAzIwMTiCqspOIyNTaQPeXqkoVEI8L8LFIwcdPVPIDowToVeG0y5pKKnqRpd2TNmWSBodGYODQwJmx0cFRMUjMKURjnaxaOwYwuTkGPLyK+Dtm4f40ExExKQjILECmdkENvMI8EtDdEqd5DeOxdkZaDTD8LXxFm2vCceOR6C8ugfLRt+Q+akZeAoIKxdtvTizUDTSauRllMM/OA/F9V2I9I1FaV45AkILlFDn3iHF6OwbxZK0WY6Ax5DwbOinl7a16CiXcMRl16AstxCuYVUIcw5FfFEX4iSfVAFBhZn5OOuRjyivSCQUdWJAhE9OYQv8PeQ9xTWiWVZA9TEuTihAogAPjZQx3EU08fgqTBobtrMgG3tkXMSl12FoYlGJv1BX3QLbE0Eob22GvWcpBkRL9nZLRL9+EHF+MWgxrjLUlTeKVi6gLDkXPn6Z0A0Mw0E01oSCdkR5iqCPrkF9iQig2DLk0DIn43hwah4+51zx0ek0zBpi6WN+dhYOZ4JRVFIPb7tgZImmG+UZitS6YSysGipRXVQPX28KOqAopVz6Kw4RKaWIlf6JC0pBVn4ZHD2zkJZeD//zAqSKW5Rgbv7nPODpnYhT0lYNMs61gwzsdUnUdzU2Yv+BCEzNTyuau2daL6Z6ZW55xSGrWoOhkWkMj8xhsL0BNq4CTF2jEB5dgOK2KWzMDCE5uxlD4waEROARaheBpqEJ9FaVwC+6Dm4MKy9jUqsbU0Jzp4fE4IRDIkIT69EooMzDPgztwzPbQLBT2stfhHtzlw7+/hlIzWlCuGeMMpdVYJgXKmXIaETX0BRsbWMwNjKBsgQBJ1IWmzPRqGnWQSNjVl24625qh7ujjNeWQYz1dMo4L0BIfAV8fNOQEBiPyBTpJ40eIcG5aGwdRqJ/CnQtlThzLhE5OY2iCIQhXpSl43YpyhKOTuo3qNfA1iFbAMCmclBdSkIR7M6EY0ypx0UU5ZQjJDANcUnFCAkrRrh3EuKTRckIzUNCUg1CncKQWlCMs15F6NFMIdM/DgWl5Thmn4IC6btAhyCk1g7CwTYasxwCW6vICgzBi+8FYVgaYkg7IHyg00wx+dejqupu/OJXJ5VYHpYEm2kyBR4vv1aAv/09R5IoYldJL79Gi8d+i8CDh8XdJu+99fZ3cMc9hu28d979rvy9B98WIKScs8JopPe8r0QoVSKTGr8bopm+L2Uy7MhRIpbe857yXblXrim/MxljlPC3O+42OtFK3qpDLfO98+73LJ/rwncyEqp8v/f+vbjjLpbvHdx2F+OT8KTd95S2428ssxoxVS2H8l3y3r5u/O16pevm43FxfQmVuUU4YxOHsiY9uvpGoBEBM6bVo0cE4vjwsLL+PiNCIC0mE3YCQFp0M+is71CC1mxe2EBSYAwOHfbFnnfc0CiMsjApC07uqSir78eEMP9m7Zwwm0m0t+mwMDGKCO9oOPkXoFc0057eQWHuy6KxNMHFPhyxeZ3QtHcrwYcCkxowp9i2SVuozi4UDT4WSYVd6K5vgI8wh4T0aqQXdKGlrhPzqyvQd/dBM2xgrItTU8hLzoa9o2iUxYbzHXrq+Z4wRGa1YHbVwD0vzE2iWpjczOIa6qvbMTczh5rqDvmcQkVlr+IwtrW+gjzRch3cUlHRMYHlmQnEBMTjnFMK6pr70d/Ri9zcxu0TKQ10AfX1PdDpKfnWUV2rwQTr2tSJwekF9La0wJ3Bh4SpLxs5+aKAnMqqLqzIJ9thcHJZCWduIww7p7IP42MjiA5MFsGZjsrGLsUPpq/PoNJPD2gR6hcnGnoxhvTDSI3JgqOXAITJJXSI5u7ukQHtjNFzXxhwW3k5fESrbtVOIiUsGZ5BedBOrWFseMIQ9Eq0v7z8Rmj1k0iNTIateya6BhewPj0q/ROH9LK+baDVUtOAIBE4bv55GJrmmngfErKaBZDpEeyTAP/wEsyuX8TU4AA8ncIREFmM6rZhJRDZyuwUWqQuxkjvGOjqh6ajW9qzDDb2SWhSg0UJ1RSWi0BPgKdPCqpaR1GeVQgH6d+smn4sLkyjqrZf8YOpr+nE3Nw8OhrbMW5calmR/syMy4SXTypySzowMT2PIQG5o1PrGOqXMT8xC6zNI0XazT80F1GpTRjWjyHSJRBJFToYhwsubm6gqbgMHp5JSM2oRodmGt11opWLBt4+ZBh7w/0jSt+T6DvCgwgnx4YR6RcLn+hqTCyL5i1AycszEUHhBejq1SEqLBOuAioHBdDVF5bC2TkOKSV9OxxkFxaW0S7gn6B2enwM3YOG92maW+FoK1p3Xju6BYyFyxwLlvkzO7+IwpQ8+MdWi/Drhk9IiYB+g+WGjrQtFa0Ym1/ClH5AgOWMEvjP0yUGITGl6BA+UFbejaWFObQ3tCvjuCAxA0GxFduB7bA6h4zYDESkNqKjpRsRMi44b6eNII00PzKAIL9EZFT0oaSsA8uLSzJfOqEdW0ZvQ4MSECtant/eU3JxA23VtTh7JgzpRe1oa+2Bv3cy/AQUN9W3KpbKUZmjzc1aJXJyZ2MP5kc78ekHHjiw3w+RmW0ynzbRK33CNozJbME0/bVqdFLpdXTV1ohCEY+sCsNSK2lqgAcd1qNMlIdoAYZ+AemoaR9CW1MHAgQI+snc6JY5VS48bUrGd28j5/AiWqtqREmJRlBEEbqHF1FV0YYV6TCebJ2flrMdtr+3vQcp6Y2XLXf9q1FLqw6/efK0IhgtCTbTdD2BhxLu/MFP8JtnbPHHP9nhpz/ar/z2yA+O4Y/P2+OpJ0/i/vsEGDz4MR56bJ/y/b6H5fuj+3CvAAie7/KgJAr4h+XzgYc/wkNPHMTjT3yK+x7Yi/sf24/Hv7cfj3z3AO4XwEBAcP+j+/H9732qgBUm5kVQcd/Dn+DxHxzGww9LuUzqqwQ9k/ffL3nff78AGBHy3//pCfz+j+fxq18cxn1y/cHHD+I3v7PBH56zw7O/O4UH5V7Wg2U2hHGX9zxxCL+XOj711Ek8wLLseMcXS9cNeHxR2tpYQ0p4CtyFgbp6Z2Ns5V99alnpq0T9Lc3wVsCUyTrKTUrTIly7B6a2/VC+UnRhGoFh5Rge/XIicprT9KAWwb5pqNP+8w9ju5FJoxnBU8+cwy2377Eo2EzTdQMetCLc/xH++n4EQmMqERtdgg9fscGjPziO4845iE+qEtCfh/deOovHfnIar38UhqefeAc//oMT9nwUjO/e+QZefMsHb7/riW98fQ/e/zgALzx/Dn94Jxr79nriew/twY9e8Menn/rglU8i8fHrjnj4oQ/xg+e84XjECw89+AEe+8FRHD4Th8fvfxdP/OIsPj2Xjj//8iPcaRJI7c479+C7Tzvhnb1++N0P38c3HjsFO49cZKVXIVAUzb/87hhe/CgWEQL8oyIKEChK6/e+K4DjwX04fDYeP/2uAKJHPsXeMxmIjSlRjp144oFLFpjrkW4Y4GElK32V6V/dNG4lK11PGhmZVjT4W2775wEPWhke+4UjsvLr8NqfTomAfxd3P7wff/kgAalhiXhA7nnhzRDEJxbhL39xQXh6O46+chLPfxCP9LwGPP34ezjqWYqU+Fw89vBhxGY3wumYN149mIHzJ4Pxo4ffws/fiIGdXQQ+ti9QdoXu+esZ/PTlMES7hOKhhz/Cr14MQVVLHz567gC+/6Q97IOr8dZTH20v+TB969a38eIHsaisbMcnr5zGvz1+HoE+aXj3RQEqnlXwOBeMU+6FsD8Vgt//+hAeePhDxQLz3ac8UdIygNNvncWPf3ESMUWd+PtvDyv1vN7H9FuBh5WsZCUrWemmorm5ZTz3gj2+9e23LQo203RdgAetHSJ8n3onDkneUfjR93ji7R488MRhHHQpg+37trj9trfwg6fscc6vEvaHvFDZPghXhyTsOZKF9rpGvP2qMw66VqCtuAQHT8YgoWwAgad8sO9sJs4cDTIAj9ejcd4uHB+cz0d4aDHiQlLwyr54hNsH4Hs/Oow9NgXwc0tBsFMwfvikHc4HVuFNE+Bx9z3v4vbHTuDjTyNRVlaHgweDcM93zyAopBAB7olwCSrF/j1O2Gefj+iIAtidDsGvfrxfqd/rp3Lg6pSGBL9ofP/Hx3DUowSBbvF46YWzuI/LR2bt+kWSFXhYyUpWspKVbira2NjCn//qhG+Kdm9JsJmm6wk8ntwTh9SAWHzvOx/g37/xOu565CA+FeDh8qkDvv6N1/C9356HY0QT3I/4IbOoBvaRjfByykScZyycAnKxd18csqIykFXWDLvAWtju8xIwUIaTh/zxxD2v4kd/j4K9QwQ+tM2F7X5PHHTIQXhiAxJcBSD8zgFxWY04eTACKVlV+NufHWHjV46Xf/Euvn7rHtx+9/v49rffwm9fDYZXQAF8/fPg75OOP/3VGb5hZahp0CEnPge//9knePV0Adxsw/Cnp48qzqsPPH4McblNOP5pGLJLmvGHn+3Ht+/6AHtPpiI1owZ/+fV+xeJjqX0/T7ICDytZyUpWstJNRy++7Ipv7OJo/Ouz1GLYJfLor5yQnlmJfe974ne/t8Gzz57D/5+9/wCO6vjX/OHa3drdqru1e7dq3//+9+6+79177y/YxoANThiDAwbb5ByEcs4555xzzjnnPJJmlHOOKJEECEUQICRyeN7uMyMQWGRhRnI/VU+d1KfPmdHo9Od0+La0fiaK0ktw/JgHDK3TkVbUCQebdET4psIxrA4FiYUw1A5HSfcE3GyTYWWTgpLiFhiZpsLTLRXhKc0ICcqHppwHjH2r4O0aD333CvhYheDnHQ6IKhhAaVI+dJwEqC+rR3BkOTIKOpEcloWgjF54mgZA4qQXdv1qib+uNYKVZwlq6nrg4cXjgmw6+ZUiMiAHOqoBcAkph5tVBKyCGhAVlA01WQ8cOuwCKZNC1AmaERFRhjTeABI8orD7gCtOyIciMKkVZkoOWPf58nUwZeDBxMTExLTipKoRio/W/EE1HiQfbkTLRgOoWuUjI6MWMbEV8LIOx9afHeAaUYOUpGokJVTA3CAUslrx0DzpjKMnA6CvE4DfjvkgKrcTdnph2L7LDZpaodj3mwPMLeKgrBcDj8AyJKfWIDO7FmrSLjiskggTDR9s/tYQ3+8PgIdjHKx9BVA9aoVPNxphn0wYYiPyYB9ch6z0aiTGlsJAzQufbHaAmXUaTFXd8L//WR1a5skwd+fBzSIa0oessfVoONzt4mHjUYyYpFokJ1Yg3DcN1v7l0JZxwgbyGX88HIR4AjV2/gLExFUgOqIQv31vyDqXMjExMTH9uWVoFMsFEKNAsFThtuAF8NjwhRKU1esJVFRzYPEyK6s34MefrZ8BjwXT+BZfbbHAjz+Z4bMNtCaEjvgwIABig03fGJJzhNP105EmG+j1vzLitoX7SdovjMg9GXLDWmktwjoax2OjIX7cQc7fJOzoycXxIOfQGgbaFLLxa2PyOUX7aLMP2beWpFn3GTHNU7Sfuz+6n3hhneZF03DnccdES+484bl0SdMuzvuLTabYtt2aGwbMOpcyMTExMf3pZWObKio0XwM81sgR+DiKIycSceho7Ct95EQSvvxGhYCNAnf+83kKC2hhDciz27+/l8VpFpoqnu57euz58xc3a3DnPpc3PXdh/zPn0f0L6bg0Qr/ovIXtheOL0yz+jMtpBh5MTExMTCtObh45pAATRgNdqnBbMAWHT9ep4F/+bSfWrpd+TcvgX//yGwEPRWz8ihSSS+TL/PZm4MHExMTEtOIUEFSML78xftKs8HLT5hJhdM7X9fNNLMzLZwYeTExMTEwrTtEx5dj0HZ1B9tVT43/+pSEp7ExIYWf02qbpNzD4eC9m4MHExMTEtOKUmlaH776nM8i+CjwMsX4DnSRNFp+sfU2vk8VHa6Sw7nNNAi0ERJbMl/lt/ebgQWe4ZGZmZmZ+/2Z6ofILW/HDT1b4dP3LwYMWcp98qoCPvt6HPTrO2KXliF2aDi/1Hl0XbNh5Ap9ukCd5sD4ey+03Ao9Hjx5jdv4ObjAzMzMzvxfPzt/mfJOs37l7F/fuLUz0z7RYgvIebNthyw2pXapwe2ojfPypPLYrWCLw/CP4Dt2B7+Dtlzro/GPI+MZjw3ea+OzzpfJkfhe/EXg8ePgYI9O3cO7KbZx/G5NzL1y9Q3yXbN/its9PL5HuRSbpR8iS5kGXb3w+MzMzs5h75Mo88S1cJL58dR5j0zdw+85d8gRmNSCL1dg0hB2/2b82eGyTNYPPwC14dF+HR9e1l9p34DakPKOxYTMDj/fhNwKP+w8eYvjCJAZHJjB04W08ic6BEfQMX8LwxSlue+hN8rpI0pNzTl+cJibnk3Pf/l6YmZmZxc+D9Bkr8vDoNZyZuInRKzcxN3+bPINZ7ceCuntGsHO3Iz5Zq71k4fbUIvCQWT7wWLteB3/7WAN//0QL6zYI99GRMGs/E46woes00Nh6ur4oONen67S5+WU+Xiuc8XXdZzrcObSfysLU9us/1+XmXaHxM+hxOhEePYfuo8dpUDI6hPiTdcImJmHAL3Iuvf56XW59Pcnv759o4G/k/mgwMDrsmKYVF79hjccDXBodxcVLF3Hp0qU39ujoZXR29SA9IwOdnZ2YnJzk8lsq7VIevTyKtrY2REZFo6Ojg+T3+ucyMzMzryiT5+XY5DR54Zri4OPC9Bymr83i0aNHoifyn1unz4xjz35nAhV/LHjQQn3Lry7Q0I2CpkYwftwijExK44Vs+d6MCy2+cZMJNv9gia826uKLzWbYvNUcG8l9/HrAA2qa4ZA46oQvN+rh2232+PlnK2zbboUvvyb5EOj49ic7bN9uiQ0bdPH1T/ZQ1oqEjm449vxiQa5PoGKjIb793hr79tkRqDDAl9+YYstWE6z/0gTbfrHDj9+b4OsfbKCoGQ0D7RDs/MXqCRCJi98IPJZLzc3NqKqqwtTUlGjP66u4uJj8ED5HclKSaA8TExPTKtXjR5i+OoNzl6cxPD6LkZm7uHJ9Hvfv3RMl+PNqbHwG+w+5EajQWrJwe+rlAw8KFZt+doZXqACJSdUIDsjFvm3GWPO5EQ5IhSPALQafrNHE1t3u0LPOwomfdPDrySAYWyRhx8+2cPDjg5dbi7CIUmjIuUPNIhcmuiEwJMetTCKx5Ws97FFJga1xMLbvdIKjLw9xidWIii6DprQTNhDw+HidPvadCEBEdCGBExOcVIqEg7EvPv/ZHeZ2mTDR8oeubT7S0moRE5ILKQI5n6x9VXPUH+sPAh5Uvb29yM3Nxfnz50V7Xq25uTmoqqrSG8WhQ4dw/fp10REmJiam1au5mzdx9uIY+i9fw7mpWxifvoG7f/JOpzdu3MLhox74aM0fBB4EOj4jeSnZC5AXk4UfvjXAx2t1sX69Dr7YYgWP5C40l9bh+8/U8MvxYORVnoGzhhukjPNQXtUNBXlfuHnmQV/SFjJ2fMSG58EnvAJ25lGw9SlDbf0pmCo446h+LrwcomHoWoa8hAL8+oMR/vXv5D5EEVo/XauNXw55ISi5AfJHXBCQ3glBfBaOyoTCK0QAD5cMJKbX4NCP+vjrp9rPhF4XF38w8KDq6elBVlYWzp49K9rzcpWXl+N//s//yYEHXSYnJ4uOiL8e379HfHcZfA+PyJKJienPpZtzBD4uXMIp2sdtksDHzE3cvfvnrfm4f/8hjkl4cX0glircnnp5OpfSvhQbvzGBV3ofLJSc8eVGHa6J5ZN1eti+zwPJRW1w9CyFqZQt9kkEoX3oEgIDedCzLUVvYytMzeLgFiRAZjQBjuhauNpEw9qHDzuLSNh68RAWW4v0iExYeJXD0yYCkYWnYKLojK++1McxhXBoq/vjq68MsY6AzsYfHKBhWYCM0FSk1JxFaDAfkZ4p8PEtgoN9JiKjsvCXf1XjoIOBxxLq7+/nmk/OnDkj2rO0ZmdnoaKiwkHHgg8fPkyo94YohXiKtsd29JxCSVM3Spr7iOmyZ9HyNdZbhOul3HYveCSv+rZO3Lp1S3QVJiamP4Pu3LmNMyOXMHR5Bucmb2L86hw37Pbxn7Tfh6SM3x8OHs6J3XDW8cD6T9Xxb39XxydfmELZogiVxbXwDqtEbkIhpGVCwRM0wie9B3HBpUj2TYVLMA/uoVVoq+tAkE8G9u8wgYo9H85WUbD3K4WZdhAsHTORVzOCWK9Y+GeQ6+h6cTUq2rYl6G/vwPdbTLiOqB9/ZojD8vHo6+hHaFghVG3L0dvcDkt1H5g45iM2Nh9//7+K+OvHmlizXo+L3Pr77+XD+YODB9XFixfB5/O5DqcvkkAgwP/z//w/z4AHrfVIS0sTpRBP0bbYoKRMGOc0w7iwB0aF7TDL7yTrC+6CSUE7TMi6CVk3IjYuoKbHOsgxsp9bJ+aWPTDP64BzWCImJiZEV2FiYlqtGuw/hYyMLFy5eo3bfvjgASanr+DM6DSGx2YxMnkDMzdu4gHZ/2eTkmoIgYrX7Fz6juBBR6Ws/8IQJ/SyUJBVCVPDCCipR0BZMQBp5UMI88hAQEgpChvOITq4EEGuCbDxr0BuXD4M9KIQnNuLUO9c2Gm64Z/+ryr++jdV6PvWwcshFm6hlXC2CMfWzSYIyRlEckgKFI0ykJtVBTPDSOiQ9caqemwl4EFHyHyyRgs7jwchr+4cTCRtIGOUjdqWARzboomDqnFIyW2Fo3EEdPSjIHHMFRsIrIhTzYdYgAcV7WhK+3y0trbi8XMR+6anpyEhIfEMdCz4t99+E+sCmIJHdH4Z3Duvwm/oFrxOzcP31By8+ufhNXAT3oN3yD/DHPEdeJNj3oPz8Ou/C5/+W9x+T7LPs+829w/jS/Z5D9yFf98cwnLKue+FiYlp9ers8AAp4Axga+eElJQMXJmZFR549AjTV2Zw5uIkzozfwDkCH9PX5wh8PBQe/5NIVz+ai1wqnNRt6UJuucCDmhu9sskKdj48hIWXwNu3EIaaQXDxSMWXa0naTRZQtiqAl2sSpPbbYt8hTygreeGXI57QsMyCsWYw5I7Z4+N1uli7ThtHCSQoyXlBQSsGcpLu2LRRE98fDIKqoic2f28FM7dCREaUIDCYB0/bKHz9NQ3/Lhwuu3mHPeR04vDbJi3sOOAGNb1obP5MA59+YwUt83TExpYjPLwImkre+HytNjc899nv5cNZbMCDihak+fn53FDZhw+f/gMNDQ3h5MmT2Lp1K/7pn/6JA47/8T/+B77//nsOSFpaWkQpxU8ceOTx4VB3FpZ5bbArP0vWR+FcfxH2FYOwLGyDRXE7LIv64VQ7AquSDlgVdsOmuAdWxZ1war4Eh8Yx2JWdgnVhB8xKB+BQNYSAtCLyfV0RXYWJiWm1aWz0EnzcnGFqao6KmgYUFuQjLSsPZ84s9Il7jNnZm7gwNoXh0Rmcm5on8HELd2i/jz9JrDELqyRhQUy8VAEntBA8uMil5x7Dl7zsUbB4mYPOAbK+CQQ8tJ4BD2rayfOTT3XwzVYLrv/FGgIBn6zVEsXs0Oc6f36yTgefimJ3CON16HIxPGhaGmeDxtXY8KWwv8andB+3JOm/IPvI9uc07sZGPXLfWvjqO3Ns2mTIxf54ttaCdnYl3kDyokuSfiFuyCdrdfHlZlN8s8lICGZiNtmdWIEHFR2pQjuRLq75mJ+fx8jICNcUc+TIEQ48fvjhB3R3d3OjYmZmZrh04qj79+8juqAMZrlVkDALgF5KOQ7bhkLaLRKy3kmQcQ2Finc0JCwDoeSbDoXgXMj7xkLRORIKnonQDE+EolcMTtiFQydZAKXgdEjah8I1JPFJ1euL9OjRQ9y6dZN4lpl51fnevTuiX/rK1ONHj9HY0IjEhEQUFBTi6tWnz7G7d++guDAX/n6B6DnVj9z8IrKdBz9/P4SHhaG9vU2UEuS7uI2RUWGwsfMEPmi/j1u3yHfzJ5jrxcklkyvAXw4exvh4jRw2HVCCaXEbjPIaYZTb8FKbkZfBfSYO+GyTKinIlyq0KeyQgv4FNS2LaxfepqZh8TncdV7w+RbX9Dx/nZed96EtduBBRTtN0kBhzwfKoR1M5eXlOfDYuXMnbt68KToivqLgEZNfCqO0MhyzDIdJagm+OiKLrRIq2KZkB6WQZGh4h+OAug32GrpBwi0BJywcIO0YAdWgAhw3s8Bvshr4Uc4CZrxemKaXYZ+BO9xCUnHjhqjadQnR9t7W1i5ERfOI+czMq8oRkTykpZXizp2VCR+0k2hHWz1cnN3h4+2PgIBA8CuqnvTTuEs+1+nhAYxPCmMdNdRUwtrGDl09fSgqyCZA4sntX9Ddu3cxOj6FoUtXcGZyHqPTNzE3d4vAzepuevH1L8SX3xhz/R6WKuCoaWCvtevVsOZLCXx/xBRbDxm/0jTdhm3yWP+FOsmDTY2/3BZL8HiRrly5AllZWQ48fv31V/KGcFV0RHxFwSM2rxTWRU1Q8M2EUXwJ5AISoOCThCMm/tCMzYFudA5U/bKgEpwBGa8EnLT1gkpIFrQiyqATnw+1kAxIOURBN7EKdvxB6GfUwDcxH9dmXhzH5PbtW4iIyMCR43HE6Tgqwcy8WpyBg0fioajkRV5G5kS/+JWlK9MTcHWzA59fzW3TGo7TZ89ylRR3nwsOdufmdaQnxSKzTJi2lJdDznVETWML+OUCTF8RPgfvkTzGp67g9OVrOCuCjyvXZgnMrN54H+GRfHz9relLwYOa1op8vtEI69bpYt361zBJ93wTC/PymYHHe9b9+/cQk8+Ha8N52BX3cuDg3jYFr/ZpOAiGYFXcDsf6Ebi1TMG1dgQOVWdgX32aHOuHTXE/3Fun4NE9A5eGi9y5rg1jcGubQEiOgHwfL/78d+7c4oZUycgXQUZBAFnFcmbmVeIKSMoWQ0c3QtiksAJ1bWYKpuYWaGxuFe0BpibGkZuTjYJSPh4s6uN2Z34OhXlZ8AwORkZ6GuztrGBn74Cg0HD4+HkjPTML10UARptXr9+cx9lLUwRAbuDcxA1MXb/5TH6rSUnJNfh2i/lrTI1Pay2MsfYzQ3y20RgbvzIhSyNum+6n2+s3PN3ewB03Jma1He/DDDzesxY6l7q2TsKr9za8ema5XtNu3dfgfeou/Ifvwv3UTXj334F33034085Ng3fhM3gPoeeAgFO34N59A2491+FJ3UV9DWF5ldz38SI9BY9CAh588rBmZl4tFhDwKFzR4HH3zm3wS0uRmJCAhsYmZGVmIjIiHPq6mojPysOtO3e5vm2PRP00JicmkJKcgKioKPh4eMDH2wdnzl/CxXODCAjyR1ZhEa5MT3JpqWh8ozMjoxgeu4az07cxcX0et28v73dFm4U+9BDe3LxmbPnB8hXgYYh1n2vhy68VsOMXDXzyqQT+778dwabvFLFtuzr+/vEJ/MtfjmLrDyr44SdV/OVvxzhv3qKAr7+lI2YYfCy3GXi8Z1HwiMkrhUvrONy7KHTMEHCYgUffddjwe6EVUwbHxjFY8k7BqXEExtlNMM5rhVlWNY5YeEMzvgou7Tc4WPHsvAb3TuFQsLC8qtes8WDgwbzavPLBY0F9vT1ISUmGg709HByd4eDsitPnL4DPy0NSahYeLhEXLDsjAz5+odx6UV4WgkPDUFlThbCQANQ2NHP7qWgfuAtjkxi6NMNNMnd5+iZuzt36Xd+5NxFtOqad+oOCgrgYSnQaiw+pMkEXfthmTcDjxXOR0ELu4zXyxLtgZuEPR8cQfPG1KgEPDfKdB8PCwg/rP1ci+ejAwzMCWjpuBFRU8MUX+/DFV8pczcdS+TK/vVcUeNDhtseOHePAY8uWLS994xcXLYCHa9tlIXR0XoVnx3X49c/DIF2AX1XNoRGegz3allDwS8dJWx/s1LLBPm1zbFe3hVJUCQGPK/Dsvk7OvUFMazxmCHhUvHaNhzQDD+ZV5dUDHlTjY5cxMT6G8GBfmNu5ITYmEhZG+giNS8VAfx86e06JUtKBKo/R2tLEjW7x8w+AEwGVnt4BDPX3QF9HH6YWdhg8c06UWtjvY2xiGoMjkzgzeQsXpgh8zN/9XaykV4lOa5GQkABdXV1899133DPYxMQE957rj/JHq75hANt22GLNupeDx5p1Cvi3vx6EtHwqSsuGUVg8AGm5RCippaGq+hwys3tw+HgM9I3zUFc/gsTkbmz6Vgl/+bu0sJBcIl/mt/eKAg86qsXfzw979+6Fra3tipgkTggefLi0jRPwuA6PTgIfHTfg1TsLu5p+yDn54yd5XazfsR/fHFCGBAGPn5Us8LO6PYLOAr4Dcxyw0PM8KHTQ87uuIZyAx1UGHsx/Sq8u8FhQbUUJeeP2gre3J8xNLREeHQszMzPk8AToamvBhYvjXLp7d2+ho60RQUEh6O47hamJywgg5+TmFKK2tha+Xl4oLCnHnOi7oc0hU1euEvgYx/D4HEav3saNuTt4+PDlzSS0Rjk9PR1GRkZcoMb/9t/+Gwcc1P/4j/+InJwcUcoPp86u89ix0/6l4EH7cqz7XAkHDmtCQzsDRyWi0Np2AU3N5wlsREJeORH9A+PgCwaxc28wDEyycP7CdTi7+GP9BiXi55paNupjzVot/PUjDfztEy0uTofwOvpcOPOFNJ+SNH8haWj8jYVzNxDTmB1/+1gDH5H9C+cumMb6WCvqKEvzonlS09ll6dDdJ/nT4yQtvYePPtXmany4+yH50uXHNJYI8d/IunD799f6kF5R4EGrCK/fuIGxsTEudseHbl98HVHwiCXg4dY6SQCCNrVc5QDCrecq/PpuQCckEWt+2I3tCiZY++MuHLUPx2FLH/yoZMn193Brm4JL+zRcu6/CrZvAB7Fn1w0CHpWvDR6sqYV5dXl1gsf01BSa6qvBLy2GqbExvD09YGhijbJyPizMzRATl4zLE8LhtQu6f/c2wkOCEB4RhfsEJJoba+Dm7g5LaztU1TeSfU+bVa5eu46zlyYxNHoNI9O3cHX2Fu69ZIZbWqOqo6PzBDYWe/v27Th37mnNyofS8PA4ftvtyBW0SxVwQhvh7x/LQl3dHB0dl7HvUBiOUfhovYAy/gB+/s0fiipJ6O8fR1pGO77f5g1zqyJ4egbhx20EBD57mheFgE8/08chmVA4uGTB0jQSP3xnhPUEFr762gg/7bDh4mes+8IYu48HwMU9E2qK3tj4OQ3iRcBivS627/eAsU0GtJV9seVbAhCiWBs0+NjeE77Y8bMlNmzQxbZf7EgBbYSNX5lCQsYLmzcb48ftNly6dRsN8ctBHzg4p0NbKxRHJPxha5cMU7N4WNmnQVU5ECckvWFqkwIHpwyoK/rgO3KtdWIS12NFgcdK1GLw8FwEHh40hPrgLRikCbBD1QwGSdU4YuwEpTA+zLLIPkVt7NR2gEJgDpzqLsGjZ5aABzmv+xoDD+Y/uVcfeNCmj4eimBvnz57mopTGRYUjIS4Jerpa8AuPQkhIABIzc3FtUU3v7PVraGpswujlcZzq6YCstCTc/QPgaGeFhOTfz2NFO6xeGJsm8HEdFwh8TM7M4tbt26KjvxeNGv3LL79wsPHv/t2/ewIe5ubmXH+PD63RyzPYs9eZgMeLp8anhdxfP5LFps3SKCkdRHJqK77a5A5JmRjU1J5GUEg1Pv/SGWqaKVwtiINjMb7e7I2t36viy29UuRoTLi+u9sEAR9SSEBPDh39AAdzcUvHbViN8vE4P+04GIyG+CBs+0eCmrfeNrYO/exo0Vf3wxWc6WEe84SdnWLvkISwwD1oaQdhGzl3oGEsjlmo4lcJWPwhbNxnDK1qAI3vs8P1uXyRH5WA3AZbgxGrs2qKP7391hGdMHfzc0qCnH4FjJ/zhE1aO3MIOpEblQ1Y5Cn6BRcjKqoCFDbkHCjmbVzF43Lt3lzwMnnZgen7a5sU/Vhr05h7Z5pakgOa8xI/54cOHpCC9w51Lx7tzeSy0Ub6irZL+Q9NgPAttmnRMu/B697l8bpN/Opo/Fd2/oOVqu3wReHh2XCMwcQ2ODRdgUdIHl/arsC8fhl31Rfj1zMAwlY8jVv7QiBXAtZmeewPuBDqEcwncYKNamP/EFoKH9iqr8Vgs+pxLiIuCl7s7fHx8ERUTB//AEASFhsLZxRWCyho8WvTou3n9KiJCgxEQGIz8ogLEx8Vy0Z9bWlq5cOu37jx9nt0hz7mLY5PoO3MZ5ybncGlqFrcXHV+s6upq8qa9+QlwUNPpKrKzs0UpPqyuX5/H/oOu+GjNy8FjzVoF/L//eyeBjXi0tV9EQlILNm3xgLpWKnp6LyMguAobvnaBpU0BevvG4OQqwL/+9RjXx2PjV8I+HrRW44tN1ogr6YWTQSDWf6qBv36qjU8+IdfeZA6jgAa0N7RDaps+jqhEoqB6AFLbDbjmFgos6z/TxobtBEiCeHC1CIOGZRrsrBPwy1YTLu/1n+tih3wKUkLTcUQmHFW9lxBoFQJF80LEuEfjpE4m6tuG4abhjF3HfJFbdxoqe83xt4/U8dHH6tiyPwDuAQLoHDHB/+cjC/iG8JFIgGXbNkt8/Y2h2EAH9fKBx+NHaGlu5todk5KTUVNTA15hIfx9/RCfkIzzIxfR3NSA8LBQQu6haGxpQW5uHlycHBEeEYHyijL4+fsimJxfXFKOW/O30EcIvr2ji5tALiYqEh5uLuQHk4K0TPIH4Ma/P0Z9YyNaO7uE90DU29mO5tZ23H3wCCNnhxAZHYGg4BB0dXWjvqaCu1ZiYhI625sQSK6VlpYOQXk50lKTyf5k8o9Wg8zUVERFRaON5LsAJW8rCh5x+aVc7A6Pnnm4997gJiny6p6FZ/cN+PTcgPep2/DsuUmWc/DuI+6eg9/gbQSevsvNK+DRe5OknyG+DneSjqYNz6ejWl4FHgUEPIpYHw/mVebVDx702TZ6+RKqyXN0/tY82pqbEODrAz1dHbh5+yE6LhmdPQPk5UkIDLPXZ7jaiVu37+L2rVnUVFUiiTx3rcxMERqbhP7BYVy8cJFLS0XB5uLlcfSfp51O5zF6ZR7XaaRT8hynevjwETd1xcaNGznY+O///b9j7dq13DqdI4t2NhUH3b//AAcPu70UPGhTCx218vPPCjhJwEPfKBsDgxNIz+zArn0hsHMsxpmz06SsqMevu4PgH1SFs+evQd/ABZ+uVyDQIOzjse5zfXy91QM19c34dbslPt9sDxvnTKhJuWD7LmcEprXAxjoDES6h2LjFFkbOxUhJ5MNUNxAbP9Mh96CDT7c4wy9MgPiwXMQXd6MwuwZHfzbngpbRPhyffm1H7qsCTpHNBCTLwU/JRUReF/TlPWATXA1nyySkx+fgu62W0LbNR1K8AHZmYfh8jRp+OBwEj0AB9E9Y4J/WWMKbnF9aVAtNFX9s32b2pO+IOHjZwOPx4/uIjYrA0cMn4eMfAD8fT3i4uiA+MQVW5qaICAuEi5srQkLD4U0AwtnFm5vqWVnuKPyCAlBYlAEFVRUEE0gw0DPD0MAA3Bys4eDhj7mbc0iOj4G81AkkZGTC29cbFrb2aG9uhKWdHWLSM7l7oJAQGewLE3Nr9A+fRYivL3wJ+OTlF6C6gg8LCxOER0aTf6gK1FcVYe9Bcu2AIAIcCZCVkkBMfDLSU5KhIiPNwdLpc+eWBTyCU3NhVtYPy6oRmFWfh2XlGVhVnhf5HNkWrlsuWhduL3hEuF11lpw/ApuKs/BKyMWkKJzyUlqo8ZBmnUuZV51XZx+Pl+ncmWE429vC08cfNQ2t6GhrRUBgILr6hkQpFvQYtVUCuDnaw97GAfr6hmjp7CagcAbB/j5cWPb7ohlsaS3wFJ3hlk6vPz6L8xM3MCMKRDY+NoY9e/ZwoPEP//APXNMK7bh6/PhxmJqaCmudxUTHJLxeCR50rhY1dXNUVZ/lOpDSZpXe3jEOPrb94gtTi1wMD0+RF9M6/PCzD7z9qhEQEIEfftJ50sdj3QY9fPmdI8rqe3BijxXWfGUDz4QWZAelQE43DQ01HQgKr0JddTM2faqGv36iCx0CNUnJVZDcbYK/f6yBH09EkhfvEmhL2MI0sAweTqnYuk6LmziO65y6ThdOUQ1oaT0NFfK50vLa0NDQAQnpMFQ19JO/IQ/VrUOQ2GGIf/u7JhRNspCc2QDZ3YbYcjBQCB4SFvg/a63hE1CMII94rKeTz9F+Jxue/14+nJcPPB7dRzIpwHUJNHSSH3pwgA/CosK5Y7nJcbC10IZrQDAmr87i0ule2Fo6kD/0WYT6uaKtuxNnz/RAQUUVHh6ecHF2Q1N9DQwJ3dNqxYnpa5i4dB6+7vY4ffky8nIyYUx+/MWF+TCwsEByXiF3nZHTg4iLjICRkTFK+cWwsnBEXW0Td+zcQAdsHbxx+uwIt93TXgVlLV3U1jfi/PmziCHQFBkdi7zCQiTFRSEpKZFQ8TCX9l3V0NGNzIZuZDf1IouYLrOb+kQ+9YL135uem9ncixySV0VjK/fW8iI9In+PhIQiAh6sxoN5tfnPBR602bqjtQUFRSVchNKBU/3ISE1EQHAQ4mLjEUpe1kYuXuLS0taXnq4O1NfWIJW8rFk7uuLi+DSmJy5AS1OZPAOd0dDa+cwL1fUbszg7OoWhy9dxbmoOV27ewcTUJBwcHPC3v/2NFNhqXK0zFe1QOjg4yK2Li+QUA7FmHZ32femmBFrI/eUjGWzZKovyimEkJrfgy03u5DwavO0s18zy+Zcu0NHPQGsbebGzL8I33/ngp5818PUmNZKvsI8HLbw/J3lZBNWSMk0AC/MEeEU3IjcqF6F5fYhyi4e5Uw4SctrhbxEMOY1o2HsWIyGlDrJ7TfDRJ5rYtNcfkQk18HeMQXBmO7IzaiG9xwIbvxBO6Lbuc13s085Fc3E5Du22gZZnHUoT82AT0oj8+HwYW6bAP7YJhVFpUNSKgYV9DhKzWqCwxwBbD4fAP7IGJlKW+KdPrRAcW4tqQQOBqhSoKnhj8yaS/6rr40EKuqSkZDg4eXN9PIpyM2FtY4n+4dMI9PaEq4stHN08UVnTgOL8FLi4e+HS5Qm42VuhpqmB/DO1QEZFDXEJieju6UFMhD/27NoNGSlJxKfm4vzQKXi72aP37HmkpaXA0y8AVydH4ejhhsTsfO4WMpNioaaogiMHD5E3A28Y6BlxHawujY2jtbkeBvpmKK+swbmRs6ipKYKhlR33D0v7dpwZ7Ie3uzvMrV3R2dYIKytz2Lv6cn1WXiYapOfSpVGMXLiACxcuPmfhvrNnzqC/p4u4G/3dZEl86q1Mz+/m1k+T73XxNRZf8yL5TMPDg/D1SYCsfAFkFMuWeHgzM69U//nAg0Y65Za351GUlw0P8qyKjImCh6c7XF1dEBeXjLk7z9bO8gpzUSKowNTMNKJCAhESFYO29g6kpyehor4ZD0X98Khu3pzD+dFJ9F+YxrnpeQIftzF9ZQbl5QLyfBNCjbhKUyfiydDTFxVyn9A+Hv+0Eyek4tDWdgEpaW3YtMUTqurJXB+PkLAabPzaFWaWeeg7NQY3z3L861+e7eNBTa/x7XYX2Lpmw809G3b2KVCT94amcTx++FILn2wwxp5j/jDUCoKmRQY8PbOgoxGIr7/Q5cBizRcmkFGPhotrBqztM8l1sqFw0glfUvDYKMx/448uUJF1J6Bkgs17vKF40hmKuvE4+IsJPl6niy2/ucLKNBIaZulwd8+CkX4YvtmohW+2OUJSPhj7d5jgb58ZQ0olEu5e2bC1T4OyvBe+XY3g8ejBXRQWFCIpRdjpaGZ6EgmxMXBzc4OPrx86OjuRm5kGO1tbuLq5oqq+CXfvPUB4iD/aOjsIRXfBIzgUDx49xoP7d+HubIvIyCius5R/YCiGBk4hKSEGpy9eJORfSGAkHffvzCM1PQ3lNfW0ygVxUZHw8fJGXHQ0vH0CEBkWhiDyVhAQHIb6hmbEx0XD39cfUTGxhHzzYWhqiujoWBSWlCA3K52kD0d0TCLiYyPg7umFvKKyJ22oL1J5RQP58SWTN4l82DnmwZ4s7R0LRBauOzoVwsmFLF1KybIQzi5FZL34jez0xDxyPlk6F4nyX3y9AnIPZJscs7JOgZS0GwGPYvKgZuDBvJr852tqWdCliyOIj4lENHnW2VmawM7BHhbW1ggJj0BhKR9Ni+Z+mZgYx9WrV5CWHA9v70CMTV3DKHnpcnK0QXVTG9eRf3b2Jhb659OO9pfHJ7lgY7TmY3L2LleDIu4yMU/gCmw6zHSpQm6hj8f2X5QgJZcAHb0MnOofR05uF/bsD4GVTQGGT08hLr4Jv+0JhLdvOc6euwZjEzcCNE/7eCyYjk6hALDpOzN8/jld18GaT7W4pgx6HzROxyfr9bDxG2N8860R1qzVfhpDY6MePlmnh682m+HLLw0I7Bjhq00mtBB+kj83XHaDHjf8lsIKHZ5L43t8+pkeSUeOEcj6aK0uPv/KCJs2m3DxQtZRaOHS6XDDczd8SSCHrC/E+KD9O2h+C9f40F4+8Hj0EBPj4xgbn3gyguTazAwa6utx7ryweWNu9hqamxvQ3XvqyQyMIyPnuXkF5uZuYuj0aY7C6YiSgX5htD5a8J85ewbXb1zHKCHvufl5jJPrXCDrtJ1xanJKGEiMgMdF8rZPe2xT0bd+GgCH5tPY2Ezu5Rrm5+fQ1tqK7p5ejI1dQFNTIyorq9Da0YFO4u7uXvKPeAOdBIRoZ9TXGdmSkJCPw8cicPRkIU5IFizp45zzcUyyiFs+3ffmPiH59DoLeS02l06qCEePp+LX3zwho1DKPaiXfoAzM69E/3nBg4YoH710EVWVFYgOC4CftwfcfAJJoUlf8lzg4uyKiupa3BP143hAnpGN5BlMgWJi/BI8nB2hrauLevJMzEhLQUVtE3l2P8WLhw8eYGLyCk6PTuP05DwuXZ3H7Pwd7vkurrJ3zCAFGR218aLOk0b4aI0c1NUt0NB4CQePRkFNMwO9vRPILzyF3/aGwtScwscVxCW0YseuEHj51iIgIFLUx+P3QEMBg86ISzuEPn9swRxALFngE5ig54qgYqk86CiYhbTc+iIweZLmhfk/NQdk1Esc+5BevqaWP6lSU3nkIZhMCvhyyBPLcYX8B7ZSBaRl8rF7bwDZ5on2L/UAZ2Zeif7zggcn8mJ3g7xs9bQ2IjkpGQVlZbC2MISNgzOys3NQVVPDBVp8XsmJMYiNT0BtfS2cbCxhbmuH/tPnntR4LOgxefm7cnUGwxdopNObuHDlFq5ev7lsIQaWW17e+fjyG+MXggedeZY2mXzx9T4kJhXBySUOf/tYDceOOyMjkwdDk1D8299VoaDkhezcUigoe2HNeh1s+vYQOVeR5PG0qYV5efzewYMGrKFDa9PTM5CZmYHGpmYMDgyguLgYxSVlmL91i0tH2y9PnxnGlZkZzFy7ivPnR7iak5mZaxgdHeWilI6MjKC7uwcXRs6R9A9w7uwZXLg4yp0/MX4ZPF4xUlNSUU/+sdo72jFw6hT4ZXykpaejrq6OmwWStmXS/7OW5iZuLHoj2XfnzosD6LxKQvBIIuAhIOAhIOCx1IPyD7ZSOaRk8gh4+JNtBh7Mq81/cvAQ6dr0FKr4xVxNR1R0DDp6ejE5Nc0BAq1BXqyHDx+iu6sLN2Zn0d5cCzMjE7R294mOCoel0tqUhfhLdHnt2jWcHZ3E0OUbuDA5h6kZAh/caBbxaoAJDS/D19+aYC1tiliykKMh0zXwz/92GN9u0cTBI+b4+FM5/OtfpbBtuy727DfB3z+R5bZ37jHCjt/0ue1//pcD+GSdCnf+Uvkyv73fO3jQwF80foeOtgF8fQLQ2tICF2cXREZFIcDPD2kZOdzY8wf37yHI1xmpOfloaaiCt38IHpN/Fj6vAE5uHrg1dx35+RlwdHblqgtr6huRRcAhM0/AXaeqkkfI1xVlggp0dTXBy8cDfh5OCAoMQym/Ai0tzdwbwZmz5zBz9Qo8bZ0QEh4JRyd7FJYK83gbiRt4cNdn4MG8qs3AY0FXp8aQEh+LsPBYjI5NcPsePBRCxI0b19HV3ftMpFPalFLOy0NzS4doDw3VPoHo6Gj4BUXg/nPTUNCBAhfHpzB06QouXLmN8atzuPNcUMgPrcTEagIUZlwH06UKOWraFEMLOxollM5hItwv7AfxdJ4XOicK7RMhzGfDFxQ42JT478N/SFMLndTI2dUbhSWVuDDcw40J7x8axqmOJvLwMMTY+CRuz8/BzlADuhZ2CPD2gL6xGQYG6EgWO5hZ2ZB/lDqkpUZAW98Y6gpyCA6NhC/5R0nIKOWuUSnIh4amCvwCwjHQ3wZ3koeXgxkMdI3gHxiOixdGYO3kir6BAYySdVcTR3T0DiIvJw2WLu7P9PB+E6WIIXjIEfCQZuDBvGrNwGOxxi5fQmlZGc6Lan/v3L4NAb8UHm5uXLCxiemngQZpzce1mavc+vTUJJITYuDq7omgID84e4dwNR+3bs0/AyB01N+lsUkMnJ8QTq9/ZR6zN29xTTLioKycJnz3vcUTYGAWf/8h4HHr1g04u/sjK78M/Z21sLAw5+h8avQstLT0cWl0DHOzV2FnZgIdbV1oqGnCxtYK6TkZOHniCAyNDGHn5ITcnFjo6pvD08ERyYmJkJNTQ0Imn7tGRXkRTCyMkZaRj5FzffDw9oS3gyVcHD1QWMzHFPknsyeAMTBMI/iNwM3CFf1nRlBTLYCls9tbBwoTxxoPBh7Mq9sMPJ4XfX7RqKPD/b3wdXeBvaMr9HT0kJpXgNHxcQIi5ZhaBCA0LQ0bEBEWDB09fXh6e6GmuQ2xUeFwcHRCSFg4hs9dEKUWTiFxcXQU/WdHcXr8Ji5Oz+HKtZtcB/8PrZLSTnz/oyU3emOpQu6pae3Fm3qpfJjf1X8MeMzfgJ2jJ1IJFMxcGYODvT1cXNxgbWGB+PhU3L59B2cHu2BuZomwAC/YOrjCyc4KVlYmcPfwQUxUNFSUlJCQGA4tHUOEBwai/1QvnB2dkZBWwF2jqCgHUbGRoJMxzt+cgJ2DNZwtTWFn64KklAzU1FRDWUkFXj6+iIuNg56yJpwI6ZuYGYMnqOL6k7yNWB8PZuY/2gw8XqTzZ4fBLylGQlwMeWGzQD2BibiYcOga2mDk0jjGxydFtRmPcfXKJK5fvwZeUR40tHSQnpbOxUfilZRyzdgt7U+noqCiIwwpvJy5OEng4wbOT90k8DHP1ZJ8SNXV9+PHn61fOjU+NR0G+9Enqq/tNWvpHCsvGinD/C7+g2o85tDW3onzI5e4Tkt0ToHS0lIUFBTh6sw1Ls3poQG0tndgdPQCTp89j76ebtTWVOLc+YsYuzyGlqZG7rzmljayHOQ6m9Lp8UcuCIPbjI5ewmk6HJeQx+z1K2hvb0V7awsqyisgID7V34/qiipUVFSgpbkFddU1KOMLUFlV+dLZGV8lcWtq4czAg3lVm4HHq1RXXgQfP3/4+gQiJMQH7gGxyMvNJc+rjN9FZB4fH0VoWDgcnVwwOi18HtP+IbnZGQgJDuEGBCyIvqDR/iPnLk9g+PJ1XJq+Jex0+gFHvHR0nsPPO2xfCB60c+gna5Wx/vP9OCZphCMSBq80Tbf1x+NYv0GZ5EEKySXyZX57/yHgQasBX6WF+BvP6+HDB0uef+8lHZwofPxR4mo8ZJIgLSbgwZpamFe/GXi8SlemJlBVwUd4eBSaG0vg6e0Lc2s7xMVGwcbGAbFxSbhxUzgvC32J6z/VBzdnF1TVNWFmZgZlRcVwcnBBQkICF8ixvauHS7sgWkt94fIkTo/N4Pz0HMau3MT8rbd/gXsXDQ5dxo7f7Bd1Gn3exvhojSwBChU09gyhuq0XVa09L3UDSWfr4oqvv1XFus9Zk8ty+w8Bj/eh+XnhMNwPLSF4JEOaPAzFobaDgQfz6jcDj9fRzNWruDJ9Bf3tFVBVU0N0QhK8vLwQm5AMb28PNHX04ZGoiZlOZtnX1YX8giKUV1TAw80DnV19HJTQgI25OVko4vFwe1GzCu10OnJpDP0jkzgzMS/qdDr/h3c6vTR6Fb/tcngheNC5Vj7+VB5qOra4Rm6f3CrGCXO9zDMkXURSOr77XvvZAGIbRUG/NogCey1cg+xbHFBMGLhr4frCIF6koP3dPmruPJLfQl4LxxevL74mDRy2EBCMO7Yo7UqxWIPH+XNn4epoj6DgMDQ2N6G1uQ6FhcVorKvH7NwNdHa3o4RXwkXg8/UPwdDwHz9Vc0YmeQjSGg/ugSgmoclZUwvzqjYDjzfRmf5ebtZtF3cPFJeV49qN6/DwcERVUxee79pGm1jKSoth5+iAG3eFkHF2eAChAX5wdvNCamYeJqZnyF7hiTRcwtjUNAZHxnF2TNjp9BqBj0ei6fX/CM1cm8OuvU4ELl4OHkoalhxUjFy9i/NX7rzUYyRdcEwiNm/VegY8NnxljO9+sMQPP1lgPZ3qnhb8BBy+/M4KO3fbY9NX+ljzuQG+/MYE32wyIscNuJDo32w24aCBggtd0n1ffmOEL8jyh23WJK0h1zn2SWh1et8URsj2xq+NseUHK2zZaop1n+lh0xYzDnTWb6D3Y4TvtpiS9CsLPsQYPB6jpbEKMtLHYWtjBw8vT+RmJMDC0g5aKmooEfCJC6EiLw9nOxtkF5VxdP++RDtlJSVnITExE6WlJYiPz0ZUdAbMzH1wUiYBMkpLPSA/kBl4MK9qM/B4E9FmkanLF6GjoYGEpGSEBAfB2tEZI6PjohTP6sr0BJITohFH0nb19sHP2x1a2kbIyStGaZkAPB7/mREytDmcbg+NXObCrNNIp5NXb+DBH9TplM75tfeAM4GLpafGXxbw4IBBHz8cCSZlQCVi4yoQ7J2EbzcZY9sBf8Sk1CCK7IsKL8TBvfaQ0oiBtZYn/vVjQyipRsDEJhEyymHQVfPEP/+LFgzN4yEjHwgty0yk5rYgPaMOVjr+BFz0uHlV5IxSIbnPFl+Qax5SS0ZGeh1SkqsRHpgFHYssaB63xhc/2EHDLANaJ+24c5b67OJqsa7xaKgVQE7mBKwsLeHg4Ijs1FhY27lAS00FEdGR8Ar0g62DE4J8vRAQEoLRsTHRmcuvxoZWGOrbISYmBU5OkfjpJyO4usbC0TGUgEc819Qiq1j+3APyxZZR4ENa/lnTfUulfRNzzT0MPJhXtRl4vKnonC3dnR0EGngoKCjA0JnzT6KU0snkcnNynhk+e/XKFJobahEWHAg3Dy/UNjbjVF8PeAW58PDwQEZOHkZHL4tSC+fqujk3h+GRMQxfvoHzEze5fh+377x8du/lEO3weuSYBz5Z+37Bg9ZG/KacAkFGKfQNYpAvaMXJ/c6wDqpFsHMMJOSC4epfirjIPOjZFyDeNRT/+y9GpMzKQnA0D5a+1WirrsVPXxvCM7AYhmYp8IuqRGQkD4rqceTvUgNFCRd8vM4UcfwzSAtIxJbvTCBnw0duZA4MTeKRU9UPV9tUxEYXQVYhHClpFdjzEw0Xz2o8lkfkx9RUX0mgwxThYcEwNTREXnYyzC0c4Onmiry8DMjJySAiIQOT5B/Hxt4e0YlJT9osl1vt7Z1IT8smbwyV2LPfG5ZWKaisbIG+fgAOHImBrDKBDoXXBQ8BlNTLoKPPg7ZeEbR1i6ChUwglFQIJBD6eTmP/dsDA+ngwr24LwUObgccbizaNLADHzZuzEAgEcHd3g6mRGc6PTXL7n+oxaiv5cLB3Rk/fIO7fv4Pw0CDyZh+LwcEBZGWmo6Ozi+T39JlL+96dv3gZQ5dmcGZyHuMz87j9niOd0ke+jJw/N6plcd+IBS8XeNDC/ReFJNSXtyIuoQqp8YU4fsgVyYJeHN1qgH/+Vw0ckQ5DQW03tK1zEOUYjP9DwMPcKh0BEUXQt8pG76kB6GtFITIoF9pGSfANIQCiG4z/9b+UEJTbAVuDYOw6EYXoiDLU8qux8zc7yJgXg5fGh5tXHlIJaBwg++wjm1DOa4K1hjs+pjPVPveZxd1i3dTS1twAJTkpmJtbwtfHG0WFWXBx8UJESCjOjZxFUmI8AoNDhWPWzSxRzBdw9Ps+NDw0CEfHcOzZ5wVT8yTwBY0EghKwabMRDhyOhbxKBeS4GouX9/OQUSiDjJIALl4tEPC7EJ9QgeSUGmRmN5IHQC0kpYVpKIDIKZRCTpGYW186v6XMwIN5dZuBx7tqcmICfp5uMDQ0gp+/H3z8g3H58hjiYmORlJSK8YkpLt29e3fR1dWFvNw89PX2ICU5GekZ2aiuFCAqMgyBEZFo7+rm0i6Izn11eeIKhi5O4RyBj9GZW5idv/1eO52qa4UTQNB7r+BBazwoePCzBbC0TICLXynsTUKQVdWHI1uN8Je/6+CYVBjy6no48Ii0D8T/+hcDmFqmITC6BIbGCQgOzoWJXT6Ge05BUzsWPsE8mBmF45//jxICctpgqRUK9/BquFrEICG3HcZqPlCyKEQhAY9UXj9CbQIJaOhDQiUR9XUt+O4L3d91TF0JFuumFhrcprG+Fq1tHVzPalqzMTJygZse/yEBDDrB3Pnz59De1orq6lpMTQn/Wd6HOjq6cOCQOYzNElFZ2Ux+RNE4dMwf6ppBUFbO4uJ4yBJIeB3woB1R/YLaUVfdAyPjQjg4V6OwpA9h4c04IUnTETih0KEgrAF5/ZoUkVlTC/OqNmtqeVfNz82hs6MNRQX58HR1RSKBCU93N+Tn55MXumTExCbh1t2nUUnPDA/Cn7z8qahqIa+wDEW56UhISkTHqUFMkufuvXvPRjB98OA+Zq7fwPCFSZyZnMOF6ZuYmZ3nRsm8DxmbxHMF8FKF8HKCx69KycgNT8fefY5wju9EiEMEvBNa4WsagG+3OcDaswxJUbnQtslHfkwa1n1jB88AHoICcmFmkw43q2B8dyAYPb2nYWsaB8/QUjjZJ2CvZAT4JXXQ0ktEfnErosOKEBjfCl5CLvRd+Qi2j4CCXgrSUnjY+pUhDh8PRmFRNdav110StsTdYgMeDx8+fOfwu4/eMuz566iurhk+fjEoLWuBASHXHbvJP2tyOXx8k3FSMpk8DMsho/Rq8KCWlCuFkVUtSsv7kZHehJy8LqRltsDYqJA7JiNfAWl5gchkncCKFAERmSXyWtIMPJhXtRl4LJfGL1+Gl4s9EpPi4B8WwwHEzZs3UVNThZTkeHSJ4nfQ5pmzZ84gKyMdmdm5qBAUIyIiHsNnhf3qLlw4ww23nZpa1MGfvBxeuzGLwXOXcHpiFucJfExevf7CmE3vIlv7NFKgGRLw+H0ny2UBD5IPhZqfJCJRmN+E1OQqBPhkYu+vlth5NAgxKQ3IymlEdGgeDmw3x2/HAhCT0YzsvBbEhebi4D4XaBvGw8rQF/+/j/RhYZcMOflAmLgUoqCsA1GRJTBS9YGkbjq8nBIhedwVuw76IyGZDyO7QthqemHzD9aw9CqBnqwb9h32RVhEHj4nn3dhiO5K8gcDj/m5m1zY86bGRnR2dWNk5CL50U5jaKgf7R0duHr1GubJP0B3RztaW9vQPzCIi5dGyYPmFubI/ttkeeXKFVy/dg3Dg/3o6x/EtWuzuHeX/HDOnUFHdw/m5m/hJp2hsbMT/f0D3Ljzt9Xp08NIT8+BiWkStv/mjIiYImRkVuDgYXvsPxgHBRVaK/Fq6KBppAlEqOiUw8u/GjGRlYiOqISjfQGUFfMhKV9C8qqAhm4JtHQKoKlLnQ1VdR7XhPIq+Hi2c6kf2cfAY2X7dX5TfzYz8Fgu0YijwwN9yEiORnJOsWgvBY17SIgKgqKcAiprG0R76cvdfeTmZENTUx1R0Ym4foOU0ES0djo8xA+Ozh44f3FxJ//HmCXP67OXaKTTazg3OYfJa/PLPsOth1ceNn5Fp79/f+BBC/gvvrPEoePekJbxwc4dFuSYLtZtMMDuoz5QVg7C/t02+JTGE/nKGL8d8ibP7WDs32OLdSSP73+ywo8/mePTdTrYtMUcX282xw87HCAh44ejh52wcaM+vt1mhx9/MMO69dpYs04Pv+x1wk877LHtB1N8/qUBNv1gi193WOKbzWb4ZactVxPz/OddCf5g4DF3bRLOVs7Iyy1AS0srEhISyQ+8Ak7OhL4Tk+Di6IxaAQ/ezk5oJHCSmp6GyJhY1FQKEBkRgZq6OiQnxiIiLAxB/v4ICgxEYkIqcjJTER0VzqUJiYxBXFgAQgID4OfrRag+Fdeu3xDdwZtpgICPqooH9u33QnRsMdJS+Th01BdbfzTFSelEyCmTwl2hjBT8Ly/k6cgVmsbGoQG5BR0o4XWAz+9EbnYT3N1qcOREMaHhRmTmd6KoqBllZe2ore0h/9S1UFIpIdCydL5PXUrAgzyYZQqwa48PuadCsm8BWOg90uvTmpnnz1sNpoX001onrm8MWaeddWVE34EMPa4g4PbRpby8cMml4Zq1SBol2hxGTc8RphF2+KVp6bKUay6TVhL2v6Hn0HXu7881uT29J3o+zf9pnBd6Ds2vgtum/XhoGuE9CvMTrtMl+Xsr8ciSHqedlwXC65F08jQPBeFnkuPgcrX+TZcyA4/lVl93Jzw8vVBSwqesgKH+bvj7uCMiKhapaRkYGBrGA1EfDRqYrK21FeMTTzujjo6chY2VBZxdPZGRU4S5uWcDPN66fQuXxqYwfOkqzk/fwuWrc5h7h6kqnldwKA9fbTJ+JXjQ4GEXZu5x8PEyj5N0wbHPggeX1wY9kpcWPiJeszAbLin81xDY+GgN2bdOuI82fyzs+4TsowG/1hFIof1QNhCAWAgatna9Dpfm47WimCAkzae0rwp3PeG0/Ws/08Gnn5N7IOBD8/iUO1fvybVWoj8YeMxMXob0wROwMLUihSsfvn5+iE9NgaKyAkJDwqCmqUPAIhLHDuxDAgGR4qICLphYYIA/FJXU4entAxtTYzg5uqGAX43u5mp4erpBUVMXufkFOD3YA0MzUxhqyCM8NAwVFeUwM7LgehW/jRoa2iEn50QovxiZ2VXYf8ADJubpcHSKhaxcGikEaIFDwWOpB+Wzpv081HT5iExsR0/3aQgq2pFLACQktB4HjvLg4deBAt4AQsKaUUyWDc3nCTQ1Q1unBJJytPBaOl+hyXHlckjJ5mMboelfdvnhpEw25AiMCAtOIXwsfe4qMPf5aO1TCSmUKQzQAl5YmAs/v/D7kyEFurD/DE9UmJdATp4W/BQE6HkLMEELe1r40/00T1rI00KfwgTNixb4FERE+S++F87C63BQQa9B1qmllWheJeQ4yVeJHhfeN72+LGdyLncvdCk8n7t3eu6TfQJIcVAi+qzPXHc1m4HHcos2c58ZHkZ//yB6u7vg7GCH0vJK3L5zC4nxMXDz8EZ33ylMXxFOqb9YN67NwNfTAykEUCYIjCTExSOMvPjVNrU80/eD1q5cmZnF0IVJnJu6idGrNwl83AWdKfddFRdfiU2bTbmC/flCbgE8VHVscINcapLwzgThopf5GkkXmZT2+8ilzMviDwceE5cIFBghJSkdvT1dCAoKRlRiCpRVZOHp4gT/4EhU8othRSiaRiS9dnUCgb6uUNc0gCMBEAVlNbg5OMPXywft/WdxfeIi/IN8cVReHfVNbdw1rO2sYaAmi3gCLufOj8Dc2BJdz/XAfl01NbUjJTUbOTm1OHTIG5pasWho7IWlVQgOHIzlmkFowfOq2gT6Vi1FljYuDSgspqNa6lBV10fybYOxMQ/HTvLg6N6KsOguaGiXQ9+oHF5BjfDyr4WGZhmk5JfO96lJ4UTAQ1ImDzt3e+DgkUj8ttsfR44lQ56DD1Eh97vzVoe5WgJSYEvJ0SUpkGmtANmWliOmS1J4S3O1HAQe5GnBTWGALMn3KkegjtYoSZH9MnK0QC8SpuHyIefSeCsUOGjMFVFNCVcDRda5/jh0/Tn4EF5TmF6agA0HLPLknuSFMMNdj+QvxR0TXl9GjpxHr0/S0XM40/0kLxlybUmSTkq+iOzjQZKkkSJppeTpPT577dVrBh7vTY8fo7W5CRnpGbj/8BE6W1u4mpCwsHDExydi/MqzNcY0fAEvJxPxsfEYm5wEPz8dwaGhyC3Ih5+fDwbOjtAKlCeifUWmrsxg8PxlnJ+aw4WpeUxfu4mHD96tf15mVgM2f2dGIOH3tQC0kFuzVgnrN+zEUUkNHJZQx+ETai/1UUlNfLt1J8lPnpxv8rs8md/NH66pZWYMVsbuaG/vw5XpSQQT8MgpyYOhqT74pTzYWVohPTkWBnraaGvvwOTUJArzc2FiZIb0pFiYGpuiqa0TYYH+sLNzgo+XB/xIHt6EvAP8/AgBx8Pa0QWO5gawt7WFi4sjXFw9SD7Tojt4M/UQOPJwj8LhI74EAKJRxm+Ch0cWtm41w8FD0ZBXqeQeirRq//cPymdNax+MTWvJfVcS0CqBvXMt4uOa4WhfhRMyfCiqlsPRswHxqU2IjS0jUFYCQxP6lv06BQsBH2XyYJYuwN69QZAnhdXxE5nYtd8fuw8Ek8KSvnm/4SiZFWJaqyFJgENRTQALyxqYmdPvuggqWnxY2PC5eCnSpIBW1+FDTaUM8spl0NIphYIKOWZQBUXlUihr86FCAE9DpxzaZKmgVgl940qoq5dAS0tA4K0CWoblZJscUy2DuhZZEhhQ1RZAS6+UHKcAIbof8vfS0Ksgf88SKGiUQp2Y64CsIoAOOU+OrKvqVBBAroKJCQEgpQLIKPNhZFwOU3Nyf+Te1dQroGdQyeWlqVsGXXK/RuR+HJyqYW4hIPcmgKVNFRwdqqGrT66rRH8nz34vq8+0KZGAhw4Dj/ch2o+Ozth9qrcDbs6OqG1oRE5GNqKi4jF4ehCVVVXkOUrDpgt1+dJFzM7O4tLZPtg72KK5owvT5Hkd7OuC8sY2PD9nJ4WPG7M3ce7yNIbHbmDs6tw7gwevpANbvrfApwvNH8/YEJ9t1MVHn8jhX/5yHP/6lxOv5b/8TQLrPtcihaTREnkyv4s/GHjMXr+Gqop6XCH0S4deNTe34NTAKVTXVHPT3TfU1qKluZHrRV1ZWYnzFy5gkhB1W1srLo2MoLO9nWsjHCX7iwoKkZeXhzNnz2NqYhyV5QJkZguDtfR2tqOAHMvNzcV5ct7iYDdvoo52OpzWGipqURAImuDsmob9hwIgJe0NBcU08jCsIIX6QgfTlwMCLSBVNQXQM+TBxqESKWltiImuhpGhAMelSqBtVIWk9A4kJ9bDyY18lvx2BPhXkTdy8gZO3piXyvOJKZwo0RqPfOze48c1E8iT60nJ5mDv/jD8uiuQHKNNL6++z5VmWpOhqFGJyLhO8vduho8PHy7ujYhJaEVqSi1yc5phbS1AVOIp+HjXwc69mTxMG6BNvvfsgjOwtCxHcGQnvHwqERjWjhCvWhhbNCI/f5gAbQXy8vsIEPARk94De7t6WLg0IjuvF/oEOJx9WhEZ3Qg1tRKuBoLWhkjIliCdnOvuUg3PwFaEBzdARb0Udh6NyMxoh4ZWKTwCmlHO70VmWhMio+rh6tVIfsutSEqiMNqEAN8WpKT0QYlASVB4M9KSybHEViQn18PWthDp2f3Iym5BkD+PwBYBHwJTfwrwYDUe71093R3keVyFS+dPIzo8FKaWdggKCERCfAKycgswOvZs+IILg51w8fDGhcvjONXTCgtrSwyQZ/KLQivNXJ9Fz5nLmLh2+51nFK+uOYXvf7J8AXhQG3KF3ZuZ1nSwmWnfh+n3+0HA4+HDhxxwLIi2MdL2QBrfnx6jgcDoPhppb25uDnfvCXtBL0w+JIxQKvxF03SLR6zQbUrtC6J50PbFd1FtTQtc3CJRVFwHa5tE7PjFAzGxVfDzp8Npk14fOmiVuRIf5na1SEyqRl5BHVqaeuDuTAoN8rZOm1pcg1pRVtYFC6MiHDpeiPiMPlLYNEFZsZAUri8Hj9+PaikiLuHe1GXki7HvSCR27PYn+SZDjhRSS+WxUn1CqhT2Hu3kb9QDJ7tC8vmKEZc6hPyiUzAxKEFa7imEhVahsekCCgu7kJV/CvW1fbBxqiXQO4XIMHKsYxSZWa2IS+5DPAEFK9sW1NZfQkhQNUZGJ1FQ1Iqsoh44uzcgMKYbF0fH4eleiYDwbmRkdUBVpZADDxnyt5RSL0Nr7ziy0ptQ0XgeJYUdXA1JAf88OrpOw8aSj+CYDrQ3DaMgvxOCyl7unvx9BLBzrSPw3IX83G4UF52DCsk3iQBPRcUZromuqKAchoaZyCocQUVlK8KC86FnUMw1yyz13awuM/B436LPX/pMfUCexY1VfGirqyA8LhktjQ3w8fIikBxLXoySyW+vmqQRPpPv3blNADoN2lrasLG1QlVtHe6/JG7H/O076By6QMDjzjuDR3vHWfz4szXWrNdZsqBjFi9/MPBYaRocHEJBQRGBjyx8v80F3r65yM+rhZSUG/YdTISsciXXZv86TS20I6KKpgBGBmUwMuPDN6gOKanNsLKphKpmDZIyetDcPAABvxtFRV2oqu6BjwcBDtni13ubfQIeC3E8KBQJm1dkFIpx6EQKDkukknSlXO2LsIPkyoeQ45LF8AnqQmF+N9QVM7H3UD4SMs8gP78fJyXyEZU4gNSUegjK2tDdcw719X3o7j6PyJgW1DUMoaX9LFo6L6GqvBtJyZ2IDqyFlVUjqmsvIMCnHG0951HdOIimpkG4+9cgJbcHQ0MjSE9tJxDahuS0NigpF+CkrADScjzoWtSjrPo0Osk1mkjezc1DcHKrQlVNL3gVHYiPrUNIbDu62k+jsqKbwE0dcotOw86iEFrGVeTeu1Em6ENh3jDUVPIRndAGXukpZOb0IiqyhsBuFlLyzpHjHbCx4EFRhfYHWV0wubQZePyRmhwbQ29PNybGLyM+LgZBoRG4enUG2SlxUFBQQR6vksCH8CXwxvVraG9vw+DQ0CthYu7WbXQNXxLWeDx4N/AYHLqMbTtsuFEgSxV0zOJlBh6vqeHhQW5elt/2eMM3IBc52ZWQlg3Dt1tMcUQiAbIqtBMjrXF4dcdN2pFRz6gGLuStVpm8FUcmNCIxsRx6eoXQN60lb+WtcPeqgldgOUJDBXB3LYamViHJ/zULld+BB70nChclwhoRYmkCIE9raFYHeJyU4cHQsoYU3n3IzGhGSEgTYtNPobC0D6kEDsr4vUjP7UR6ejMElcNkXxMqGkZQU3cO6WnNqG26gIioatQ3nEFMXAvKy7uQlNqKosJOBPk1QFB9Fm6+deCV9SMjvwMNzYMoLmlFRXkvSspOoaxqCDFRTbCyIL8NuRK4BfaS85sJrJxFFMm3qZ2AS/1pVFS0Ij2rmuucnJzWiXLeAGKTW5Gd1Y6ouDaU8LqRkdmF7MxWBAU1oZjfT+61kYBuOxKTmlBQPEh+f90wtyxFYdkIqioGEBHcAGPTCiFMsqYWpveguqoKhIaEYHLmGkbODsPHzRNpaTkoF1SjpqYRc/PzopSvp2fA4x1rPC5euoLtv9ox8FghZuDxmmpp6cTx4zbw8slBUXEtJCUDoKYRCwurMFKYp4KbnfY1Hvh0VIKMcgVc/VqRmdoJd49GVFZ1Iy2lCV7udZCSK4O2UTVikrpQUXUKRUWdKCnphrd3FRSUeeSNdul8F/xsU0sA2UfBgx5bgIyVDxgvMh31IaVUAhPbavgHkO/YRQB9oyrYONfAP4gGaePBwq4GdsRW1nXcMSe3RgQENcLMtBSWtg2kMCuGu18LjMwqCWDWw82LB3OTMq4zsLtXC+SV+TC2qoOHbwPcPaugrV8GZ9da+AU2cwHhvLzyYG6az0GiiV0zrGyrYGFfDW2dUnj6tSEiph2W1nwYGJTBN7AWTs61cLStgKZBOTw9GqBvTJa+NQSOGiEgUOPoUAp7tyoEBVfC3qYEBoblcPOsgY9PCcwt8uDiUQdvnwoCp/kwMC4S9t1h4MH0HjQ1OYmZmRlMT43By9MDaek5ePDgIYpyM+DvH4Sunj7cnLspSv1qLSd4XJ2Zwy877fEJDd61REHHLF5m4PGaqq9vQXJyDoqLGnDshA8UVCLRSN5Y7R2icPBAPORFAaGWflAuMikUJMjbsLlbLTp7z6EgrxW+XhWIiukghUkdDh4vgq1rM7JyO+DuxoepRRUpEKugoy94rWYcCh5LTxJHwWhhNMvifETHnmx/CNMal6X6JghraZ49Ru99qbTEpLAXDlstgyKBNAWlYsjICDtbyqnSobHFwu+QBgjjhrnyyDYd1UKuwQ1ZJcfo0FnaQZPspyNU6EgXWVmyTYBGjqzLcMNy6bqAazI7KUubq/hQVBFwHTsVlIvJOXSoaxlJU07yIBBI74tcT5YcV1IjcESHwpLzZAnEyBHLc0OAyZILXEY/bwm0dPlwdK0k4FJO0pDPQu5fVp5HzqX5kuuQe5Yn++TIfckT02vS/BcPleYglHZG5jok089Gvztq4fGnsU1E39+KMQOPD6m21mbkFRZhnoBDT1sjeW55ITk1BTY21rBzdsfp8yOilC/XcoLHnTv38dsuBwYeK8QMPF5TNGR6YGACpCT9ICsTAEE5eXsNL8FP2yxwgIZMp9PiL3qov9DkIU/jRGgb1SAyphaBvsWwsSiGg1MJjA0KcVyiGGbkzbuwtAtZWW0Ij+pEXEInHByruYKQFlBL5ivyi8Fj6fTiYfq9UZggS1KICvue0IJRQAps8r0+ASZRAcqZrj//ucpIIU6DgBF4kKeFuRA6qJ9dp0taSNNmCSGoCI/R5cK2aEn+VvRvxsXxIPnS+xQeE+VJtrkOv7JkmyxpM5oMl06Yh9BkH9mm+XGmx8j9cnmQc2iaJ+m5/GkcEvJ5CIgoqQmPP7lHmg/Jn87dQ/PhasC4+6T76fGn34mwWU30vXJe2C+6Hv2uuea3p8dWhhl4fEjRuVzu3LnLjXZxdXFBUmo6rMyM4eUTgNy8PKSm52F0bEKU+sVaTvC4f/8hDhx2Y00tK8QMPF5T3d29OH7MEVJSweCV1CEktIgAhx8OHHIkb8GJ5OG9VG3C700LD/rgtLCrRUJCDTIyalFZ2YkQOj2ycRmkZEjBo1IOW6c6AibNiIxrRlx8CxzJ30SBFBLC81/hJft4LJFOrEy/N1EhST4jrZEQwge1MKKosIPsyz8LTUcjhMoQWKHNX8KJ+5ZO++Z++rcV1iaQwp/rU0GuQYGDrnNNHfQeacFOv/tnfw9CcKDHisnfidbA0IJfCCpPAYtu098KhQ6aF92/YHqcfjfkM3JpaLRTATdkWhi8jl6PniO6By4tXVKT/Oh+DlCE+5+CydN7FH8z8BAHnTtzGhXlZXAj8BEZGYWktBwu3IG/tztMTI1RXln90lEtywketMlHUsaPCyC2Emdr/bOZgcdrqra2Gaam3igqqkdQSB52/OIAb59CQvkJkJZJIQ9z2tQifNi/6kFO31QVNQRcHAfav6CiYgAa6jlQVi3FCZkSGFg0IC6pBekZAm4iupycSvh48KGsTN+ul87zGa9I8KAFIK2poDPzUoAg9y0vbM7gQovTdQojohqEpfMgFhXUtC8NTb/wt3gtYHtNczUU9F7INbgoogs1LORaNJy5nDyBAAoiz59DlsJaFKGfNIOIPhMFkqe/HeHfTFjbsQAPNOopzUOUD61Z4c6leVAYEgEMScedR75DmieNtioEFZoHzZPmR0dI0fOE871w1xItxd8MPMRBNGzBzPQY7CzNkZCSgckrM5gYuwA7W1tkZGWRZ2Y9F4jsRVpO8KDnq6iFcnOgMPAQfzPweE0NDAygsLAIQUHF2LbdBc5u6SgsqCYFjBsOHoqDgtICeCz1oHxqroBREsDMrh7xiQ3Izm1AY2M3goP4MDclD1TpYmjqV8LZk3YizIWLexE8PfJhalbI9QF4VQG6MptaqCkk0MJcAEv7KgQGlZG3JuHnpc0KtC+Ehj5541eitRnCAllYWNNzhetcEwXZLyFbCjOrKlha1ZDv4Wl6Dhbo8kl6amEhzRXKon2LjwvvTQgDwn3C6KiaOhWwtW+AqRX5WznXwcxUeC1dg3IYm5RCmd6nrChvzkKwUNMqg7dvNXR0yHE67w6BCClZOry6HFYOdeTzFZL7pH8vIWgpqvOhpk3zof07SqCqJYCiWhEsbWvJb6KKXLOA+w64ZhYCKNy8M+R8GqFVw0AAU0saGbUOCsoESsh9UyDS0q+AoTmFM+F3Q/uVcN8LteizircZeIiLHj96yNV8RETGoq6hhYtY6uLkiMqmFty6c5eLUvoiLTd46BvGctBBJ19bqrBjFh8z8HhNnT9/BuYWodjxmyecnDKQV1AFNfVIfLfFDEePxxMoqCIPxNd7cNM3Y32zaoRF1CMktAbh4fUI8KuCMSm0TkiWQN+8Bhl5g+juvoiW1vPo7BxFdGwD5JVpALGl81zwSgQPWujTWgL6Fq9nWo/U9E64u9FQ5WVcOHlrmwouLHhJ+TlYWJbB2KwSVjalBNBKYO1QCyvrShiZkYLbqhQaWiXQNqlAekYnQoLacFSCBy2jKgJydDQLSWNfSfIS5mfnUMmNNjE0qIS6Lh8mFlVwdK2DjYMAenqlsHephbZuGYFKUljrlZMHWznU9SqgQgp/R3KMjnrxC21DfuEAQoObcUKiANZOTUhMaIWbi4C8gZWQgr8GltYlUKG1VeTvEBzbjczMZliYC7iw5/r6xdCiMBLYgPTcfgJOhVBRr+A+t5EpD+4+Lcgt6IeuTiGOyRQhPKEXCfHtiE/tQ2JaNwx0cqCpWw4bJwIThvS3R65DgMXYvBIh0c2IiWuGFwEdY/L92FgTWxGws66AsQUP1vbl5LslQKdbAgvHKlJgVEGXfE7agXWpv5P4mIGHuGl6+gpyMpIRGRMFA0ND1LYI58t6mZYTPGhEamvbFFKgGTDwWAFm4PGaamvrwpGjlrB3TENJaQNUVcLJG20E+ScLIgVTivCtVvRQXPphKTSXTqkMrn4taGkbRnVNH1pbhlBR3gkPUtiekC6BvFo5ecutQnHZCAqLepCTRwqbhCYoKpO3W/nXgIgV1tRCvzf6Ji4lVwoXvw5ERDRAXaMEUuQt3d27GjmFbQiNrEV57Vk4OvJQyh9GdIwABeS7ySKQEhZcj+y8ViTE8lFWPoiQmEYuWmh4ZDsOnMxBWFw7BJWnEJ3QgiL+KQSGNSAzpwexyW2IjqxHQkQTAYl65Gb2gc8bRGBQBQpye1BQ2AMTg0ICA3xYOTaAVzqEPAIZQQFNXPj0lPweBIQ1o4x/DjHhbZA4ng8Hr26kJnchK6MZGbmnCAA1IT+/Ea7OFVAinycqmVw3ro6AZT/ikqpRVNyJNAJJQcEVZP00F/9DSbUc/sF1iIut4o4VlZyCmmoGDksVIz59CMkEPBLTe5Ga14Gg0ApU1lwg1yF5ZtDhuAKo6lYQGBpGQmorohObUVR2mlyrmwBuGfLJd+YfROCOgEsJ+R59fcl1C4ZQKOhHVDyBLsc6nJShNSfiDB8MPMRRV69MobGpEYLySlydeTqXy4u0AB7jywQebh452PiVETdl/FKFHbP4mIHHa6q2tgkxMakoLW2EvHwQjh71gUDQBjf3WBw5HEcKe+Gb+6tqPWjbvrxyOXxC25Gd3Yqw8CY0t5xFXEIdkmK7uOibUorFOHKSB1vnFvBIQVlX3wNv90pIyxSL4OYVXoF9PGhBJy1fDHP7eqRktMPCuhAm1pXglfWhoLQO4VHVpHA8AwdHAeoaehEUlIKEpCqkpnTB1a0JlQ19CPJNRAGvA9FJTYiPqkF4WBcOHC1AdGovaus6EBBRhZTMbrh4tyAnf5B8523ISukGv3gAYRF1KCEgUVl5Gt4+fAIOXYhPbCcQ0Q0JmSKY2TWiSDDAzQGTm9+L4NBmpJWeQWBoLcrKBhAT1QIpqVzYe3UiKbEDyeltBHbOoKiQ/F0T8mFhVgBFhQKERHYjKKQZ+RWDiIzKQkJ8MflNDcLLtwy5BABkCFyY2DagrLKPwAwNVNeFjJxeqKlk45BEEcLjBxEd3YG4xG7yeVoQHNOAgbMTBG6qEBqYCw0tHgxMyWchnykyqQVBsS3g11xEWuYQ/AMEyOefRkhEI0oKz4JXOAgXhxp0to6irqUfMbFlMDQhvx3aBLTE30h8TMBDphDabJI4sdPDhw+5vh+vo8XgsRB2/W1FQ7wHBhXjy2+MuX4eSxV2zOJjBh6vqbNnzhBISISCYgCOHvNEcXED4uJK8MsvFjh0MAkKyhUECoT9FJZ+WApNwYP2V/AIaENUdDd09SvhE9gC30CSX2wvjp0ogoZuLVw86xAQVEMKmBakpzTByZaOWuBxbfJL5btgbrTFSuxcSt+wFUogp8KHm3ctQsMFsLLjkzd1+lZfBi/vRgRHdJBlDQJC6uAXwIONcyX5nlqgosmHZ3AN/PxLYG1fBQ+/WlKgN8DRvhaHjhUgJv0UOrp7ERtdBU/PJvL9VsDLrxnhkTWwNOOT77mJgEctYqLb0NJ8EcFBAtjY80nB3Qk31xpIyxZBXbsaVvY1MDYvh41dEwxJ4W7v2Q4H5ypybisXhVZDiw9d41pExbaRwr0appalCAxuRGhYKTS1Crg+FXYuzbC2qYUFKfDDI8vh7FAEV/dGJCQ2IJTA6ElZHvRMKxCb3AI/3xJ4+pJlaBOsbEtxVJIHM9t68j00IoLcq7FNNaydasnxVkTH1cHVkUd+nzzyHQoQGNGGhBRyX151CIrogZtXKyysquAd0svVagQGdBDAaoa+QSVy8obQ0jmI3MxKmJtUkkL91b/jD2tW47EatJxNLVTRseX4+lsTBh4rwAw8XlPd3T2QOOmAw0f8CXQ0IzFZgAMHvfHrb3Y4KZVMCvwKYvqwfvnborAzH41+WY1QUoB4+NTB278ZvgF1MLcU4OTJUugaNZLCtwyFhbXISK9GRkY1KTRrocIFn3o5RCz08XgxeCzUyCz2s3l8GJPvjusUSYNw8aGhUQEFlVIok6WyGo1nQZd8qJHvQEG1lHwXfMgTSFFSKeNgTlaVD2X1cu7z0yBd6to0yFYpjkvz4B3QguqaAQT6VkGFpKMdUJXJMVUCLNwII9USKGuS7920nnzPPdAlAEHvSUWbToNfxqWhI0poOHyuVovcJ42pIqdSQq7Bh6JaORfQS5qsy5NjGuQ+VNQFXM2Bogq5bw16X+TzkXMUyLVoUDKaJ72+Ismf9iFR16mAKjlfiuarRNbJ51Ujn1Oe+1zkXslnoqNoaGwPVY0yqGuQv6mysPaMLpU1Sb7kO6GjgmTJdRXIORpaAiiR82kHVZoP7WCqQL83ZQH5LkvJd0c+v2wZzGzqUVJ1GllpzdDV5kFajtZALf7biJsZeKwGLTd4pKXX45vNpljLwEPszcDjNdXQ0EbeWp2RklqG2Lgy7NrrCTuHTHh4JEJWPo088GnhvjCccamHpdBcIalcAffADjQ09iM9ox6pafWIjqmEoRGNaEnSKVXihCx5U6d9BbJbkVdAp81vJIUajYj5euDxpHOpQjHkyYNanjsuvDdhkKmFfNm86O4AAP/0SURBVMTv7ZYbCksKPwppNCDX4iGkTy08zn2f5JyFNBzYkX200Bf2uxGCirp2OQEMsp8UtLTzpZQcT7guR2BPrpQzBRIFFQI/sgQMyLakXDFkyDrdv3BNOrJEkg5TJX9rOnKE9kuRlC0m+wohRf/+9B5khdBBR+Nw8TLIUpoAAR1BI0n2078xzUuSnCtPm+jkSnCS7KOjZWh/Eu4YuTcub3Kf3DlknX5WKXlyP9z5dCSKaFQKt5+kIesLf1c6BJf7Dkhe3L3T70L0OYTnCPMTwgwBPZ1KqGsRQCJgs/hvIZ5m4LEatNzgUVjUhm+3mHGxPJYq7JjFxww8XlOdnd3Iy8tDVBQP235ygLl5Mni8Wqiqe2LfoWjyFllJHohP4ygs/cAUFpS0Ktw7tAO5+X3krbcYauRtW5WYvgnLcTEbaMFXBD2zSkQnNiAthQ8L0wKy7zWbTZ6p8RCFCeeO0QBUwvOl5GmzzUINzcLyuXxWgZ/EvqCT4ikVk7d+8v2SglaOvP0rUSgjhTANf65AAUWZRwpe8n0plXBLmk6RfEfCsOR0m8eBAvd9clBBaxyKIE/+Lpp61bBxqIe2VhUkZcqga14FC+sKuAa2ws2zCWrqFEQKSXraHEIAkkCGsmYlYuK7oKNFgbIY0irkfuj1CSDQCKxcgDEaUp2cw/22aI0JuW9aq7Kcfy8O8DjQoaC2dBrxshA8tBl4rGgtN3hUVvXhu63mDDxWgBl4vKYuXDgHR0d/bP/ZBLKyrkhISIeJoT82f6eNA8diXh88yEOeFmhmpJDy9GrBcWk+JMgbrKYBH4YmApyQ5MHcph75Rb0or+hAS2sfOjt6ERhUyRU6tBBdKt9n/Bx4PC2kaHNBCQ4cicNv+8JJYVe0CEpWp0+QAsrLrwUFxd1ITaWTr9UTQKhEVFwjYmPK4OhahYzsPoSFV5NjbcjM74RfcDO8/Vth6dCE0LAmxCTUIDSigkubmdOGQL8yaKkTKNGsQnBUAxLiKxEZ24bS8h54elZAQqIQQTG9KCxpRUxOF1Kym5GcVAMb52qkZXYgJqYCaiolUNTio1gwiIy0Gnj5VME/uB7hkQIEBzXB17sZZqaVyC08jcSkBri4CeAXQiA0vRoWFoXk71tEfkuvAaGr0qzGYzVoucGjpfUMtvxggU/XM/AQdzPweE3du3eXwMdlnDp1DpcujWFqahKXRyfg65cMCalEyMjT2oRXN7VQSyuVkUKrHIYGVdDQKYWOfgUp4FqIG3HwaCHcfNqQU9APv4Ba5OZ1kwJtAOERDdDSptXnS+e54Gc7l/qRN1gesTC4mYx8EfYfisIvuwIJ7OSQfS+HpNXgw9KFSEgbQhqBi7j4RhQVdSMosA4ZWbTfRxOi4huQkd6DkIhOJCW3ISKlHbGp7UjJ6IZ/UAtqaodRVduI9GweigSdqK5tQHJCMazNyd9bvRzB0fWoraGxNroQm9AEc8tynDjBg2dwB2JjGxGc3AXf8CYCNN3glQ0jv1CA0tJqWFtVQ0mnHKnZBFZcK9DVdZkb1urgLEAHWU9LbeXiajS0XEBqRgOys7tQUNRM7r+A3L8AygRcxLsD6Ps0A4/VoOUGj1P9l/D9T5YMPFaAGXi8o9IzSiEpk8S9fb5OhzyunZ2Ah61rA/h82nxDCkNeKxobern4FfuPFsHFpx0Jyae4oY1ObnWIT+lDdFQH9PTKufb+pfJ9YnoPBDwkKXjs8SP7aBV9BdnOx+59IdhFLCVXADklmp5Cx0K1/eqs+ThKwCMueQgRsX3wD25CSnovEhPbUFDQiMa2QSSSAj4yshN2zq0o5Pcjo7gdMUnNEFT2IympCunpDSgqaUJgcA7Jox78ylYE+xdCkxT8BlaNiEtvRGlxDRJSOxGd0AhPLwJ9ssWwdGoisNKGpNwuuHg3IzHjFJLTu5CXX4u4OB401EugqC1AYnIvLI3KUV45xA2dDQ7hobCwl4szkpxSg0ICSolJtSgu6kNqai0SE/Lh4c6Hl08DTCxquL4gS33u1W0GHqtByw0eIxem8MM2K6xZzyaKE3cz8HhHpabyyENQCB607Z2rcXiF6agWJc1SAhYF0DHIh54pKRxJYZcQ185F2tQ2qCQFoQBmVgWc7Zx5sLAoghIp7F5dvU4KImXyYJYpwJ49gdzkYSeksvHrHh/sPxTNTeu+2ms5FpvOpaKhWwpNHT7UNHnQ0i2Dto4ABoY8GFuUQUe/FBrahVBUKYOheRmCohrh7VsHE9MS6OjlQ0urGLoGxVDXKoCKeil0TIugpZMPOXkCdGpV0Dbkw8iwgORRCm19HikMRX00VMg1jHnQN+Jxo1c0dPlQ1eaRfUUkTQ4U5UshrVwCTV1ynEAgDWOurVcGPYM8aJDfhpYBH/rGeWSbx1mHfAYtklZPvwCqGuSeybaK+kKH0j+bGXisBi03eFy5MoufttuwGWpXgBl4vKPeBjxoBz41bT6sbQSwtqMz1ZYhJKQG/l4NOHy8GDYuDSirOIWiwmakkTfuhqYhxMXWQfE1QqYLwaOc3FMudu3xxNHjsdix0w9HjtORN7T2g3Yg/PO8JdPPSkd8LIyUoet0ZArt3ElHk3AjXBRo3xmyn6TV0K+ENinUuUnfuHQ8suSR7VJIygtwkoIfAQuu5oqay4+OWini0gtrvsj3K7omPY+OPpEixyXlaXA4up/8VugxJbqfgCDZph07pWnnTgU6ikW4n+twSkfEcOcvrBMr0lE1q7dD8KvNwGM1aLnBY37+Lrb/asvAYwWYgcc76k3BgyuMyIPTO7QTAwOX0d5+EafPTqC+oR8B/nU4cLQENu4dyM/vhodbCVT1SpCU04fExCaoqJCC61XgQd+AlSs48PhxuzV2/OaFE1I5pJAjhRQ3bTvtG/DcOavYHASIRqAIp4IXrgsDltGaHzqSiHYMXijQ6XmkUKfTzRMg4DoDc7BBC/pisiTHybm0WU1elAc3/T7Jk5udlhuOujDVPU1Lz6V5UqigaWmguXLRPmFAOOH90GvSawmvvzDZG90nbMKj16T3IwQbbv1PVHP1rBl4rAYtN3jcvn0P+w64sD4eK8AMPN5Rbw4ewmp477BOZKR3w82jBUWlp+Ef2oDY6DYcO0kKRvUKRCZ1oKamF4XFXSgr64CzIynUZGlH0VcVNqTAUyZv5tJ5BDrcISmTxe2nBepCgScMdLbUuavPtIDm4IMW/AswQEGBQJjwO+GR43QfnbmVfrdCQBEW9BQmKCzQ74/mQYGAHOf6xwgLf25J9guhYgFwhNcQ/hZoXgsgsZAHzW8BIui09PReSoTn0vzpfXJLIZTQ/Ok5dAQSlzc5h0LJyhj6+j7MwGM1SAgeFwl43FkW8Lhz5z4kJH2w9jM6Nf7SBR6zeJiBxzvqjcGDFCjyymVw8mxBeGQb1DV4MDWvgLNbHfx9GwkwkMJLnsf1ATG14sPOvgxGhjwocoXSq99wuesvjGrZ4w85pRUSMv2DmcLAUvuZxdcMPFaDlrvG4+7d+1BSCeYmiaPT4y9V4DGLhxl4vKM48BCNanld8KBvq9aOzSgo6kNGRjcysztJPs2wtxVASpa+ldM2f2J5Wp1PQESOBneib79L5/k7PxPHg4EH82ozA4/VoAXwWI7Zaanu3XsAXf0oDjoYeIi3GXi8oxbXeAir3pd6UC6yghA+9ExqkZbRh+aW06iu7gWfP4DQkAYcly4SVqPTdFz1+0I/AAokC00Fr/Ai8BDG8WDgwbyazMBjNWgxeLzr7LRU9+8/hIVVElewrd/AwEOczcDjHfWmTS3UdMSCtnElMrK60dw6gPqGPhQXtcPNpRISMsL2fWETgLB/gLA9//Xg4ZmmFlbjwbwqzcBjNWi5m1oePHgIZ5dMbPzKkIGHmJuBxzvqbfp40Im4bF3rERJeB0NTHoJCW+DjWwNFxSICGLQphnaKXIAPWssh7Oy4VH7Pm17/mUniGHgwrzoz8FgNWuhcOr5MnUtpHn7+hfjiayOun8dSBR6zeJiBxzsq5S1qPChIyKuUcFOk0xgNNIooNdf/Y8n0r+/fgwedq4WBB/NqMgOP1aDl7uPx6NFjREYJ8OU3xljHpsYXazPweEe9TVMLNTdVOY3pQc6hwCGM37BMXgQerI8H8+ozAQ8ZAh46DDxWspa7qeXx48dISavFV5tMGHiIuRl4vKPeFjye9N+gVnr9ppTXMuvjwbyqzWo8VoOWGzyo8gta8c1mUwYeYm4GHu+ot2tqeb9mfTyYV7eF4KHNwGNFa3FTy3KMaqEqr+jBpu/MsPYzFr1UnM3A4x319jUe78e/7+PBwIN5tZnVeKwGPVvj8VC0993U1DyMb7cw8BB3M/B4R4kbeHBmTS3Mq9oMPFaD3kdTS1/fRXz3vTk+ZeAh1mbg8Y4Sx6aWZ8GDjWphXm1m4LEa9Ax4PFge8Dh/fhJbfrBgE8WJuRl4vKO4Go83CJn+IsspLQ8ccNdnNR7Mq9oMPFaD3keNx9TUDWz90ZKAB5saX5zNwOMdtRxNLdIKpZCSKyLnCmN6PD22EERs8b6Xm16f9fFgXt1m4LEa9D7AY3b2Fn7absPAQ8zNwOMd9a5NLbSmQ0I6H3sORODYiRTIEggR5vHm0EHNwIN59ZuBx2rQ++hcOjd3B7v3ObPOpWJuBh7vqIUaD+m3BA9hCHUBjp5Mwy+7vHHgSDSk5YohzzW9UJeLlkufv6RZUwvzqrYQPNhw2pWtBfAQRi5dHvCYn7+L4xLeXByPzzYuXegxf3gz8HhHLdeoFjkCGFKyBdi1PxA79wXgpHQO2U9rPMpJ3hQ+aLrXrAFh4MG8qs1qPFaD3kdTy63bd6GgHIR1Gyh4sInixNUMPN5Rws6lyRwcvAt4cHBAz1fgY/+hGPyy2xdHT6aQfIu5phMhPLwaPJ42teQT8PAj+9ioFubVZgYeq0HvAzzu3LkHbd1IbnZaBh7iawYe76iUlCJISiVDWq6KQMLC3Cu0loIuF7x4+xXrihXcg/WoRAZ+2RWEfYejICXHI1BS8Wy6F6zTPiKyJI+TUgXYSeBFRoHObvvmfUWYmcXXDDxWg54Bj2UaTnv37n2YWSRyzSwMPMTXDDzeUWnpRZCSCoKUTBqBjzTIyGVAWp6sv4NlqBXScFImGrv2e+DQ0QjIyr9evjJyqeT8TJyQjMavO53IOq3tYDUezKvJBDzYJHErXu+jj8e9ew/g5JLBFW601uP5Ao9ZPMzA4x3V3t6F4OB4+PvHIyAwCYGBycviALoMIsugRLKdJNx+LZN7CEqBt3cElJTsIKtQtMSDm5l5JZvVeKwGvY+mlvv3H8LXr4AUbIYMPMTYDDxWqR48uIv4+ELIyBdjWafcZ2b+4GbgsRr0LHgsT40HBZjwSD42fmVEwIPNUCuuZuCxSnX37m3ExRVCSr4I0gw8mFeVGXisBr2PGo9Hjx4jKaUGX3xtxKbGF2Mz8FilunPnFmJjCyAjX0jAg3UuZV5NZuCxGrS4j8eDZepc+vjxY+TmteDLb4wZeIixGXisUgnBI58DD9bUwry6zMBjNeiZGo9lAg8qvqAHX21i4CHOZuCxSvVnAA8a8fVpjJOl0zCvRjPwWA16H00tVA0Ng/j6WxMGHmJsBh6rVH8G8KAT652UzSfrZZBXLn8OQmjz0kITE2tqWl1m4LEa9L7Ao6dnBN9sNmXztYixGXisUq1u8KBwUYYTkunYdzAch47G46hEOhfbgR6XU66ALDfXzQJ80KBqi5dL5cm8cszAYzVICB4XCXjcWVbwOHt2Apu+Y+AhzmbgsUr1p+jjoVCKEyczsXNvMBdi/sDhCBw6lsBFfZWUKebmv5FXqoCcEk2/GESey4d5hZmBx2rQ+6rxmJi4hm+3mDHwEGMz8Fil+rN0LpUhUCGnVAY5hSJInEzDrr1B+HWXD4GQSBw+moBjZN9JuTySjvYHqYIsByHMK9sMPFaD3hd4zMzM4fufrBh4iLEZeKxS/VnAQ1iDQSfXq4C8Qjnk6T6FEhyTSMMvuwPw614/7DsShYPHaHNMCimw8gmACCCvTGtCFmb9ZV5ZZuCxGvS+wOP69Xns2uPEwEOMzcBjlUoIHjSOBw0gtlqbF2hNh3BdhqwLTSfMEx0jYEEnyTt+Mhk79/rj193+2H8oCoe4mpAMrvASQgjtmErzoM0x1LQvyOLrMIuXCXjIFHGzkDLwWLl6FjyWJ3Ip1ezsLRw97smNaqGTxS1V8DF/WDPwWKW6c2eeAw/69i9NC2NSwK5eC5tcZChocBbuF3YwpU0sFVwNh6wiD0clUrFzTyB27w3GwSNxOHwskWuOkZQvgJwKSatcyZ33bP7M4uVynJQtho5eFAOPFaz3VeNx8+Zt8kISwIVMZzPUiqcZeKxS0RqP8IhsUrBm4PDxHBw5nvun9OET1PnEBdzyCPHxk2R5NAu790Vj649u+H6bO3bsCsCvu4KxZ38MeVvKwQnJQpJ26TyZP7TzsP9wKhSVfEkhMyf6xYunHj8GLl++jOHhYZw7dw5nzpzBmbMr26dPD2NwsJ9bDg8PYXp6Co8evTk4vC/wmJ+/A03tCG6SOAYe4mkGHqtU9+/dRUFhJUzMM2BmngNz89w/t82o88h3kQ8TizyYWuZyNrMsgKlZNrR1IiAr5wolZW9oakZCRSWK279kXswf3MYmGXB0isXs7KzoFy+empu7hYzscASFayIu2RCRcXqIijcg1l+0XPDi7ZetL3Vs8f7Fx5/fftH6y449ux4Rp4voRB3EJBmSz6WD8spc3Ll9V/SJX1/vCzxukXsxMYvnoIOBh3iagccq1tzcHMbGLhOP/Xl9+Tlz++l3suCFfRMYn5jA6Ogl9Pb2oKq6hqyPYnx84TizOPky+dtNTk4ua9+A5RatBRgdnURBqReKa46huUcaDV3UssRyi5YLXrz9svWlji3ev/j489svWn/Zsd+v1/fIoLFHDvmC46iuT8at+bcFj4sYv3Zn2eZqobpz5x7sndK5Ao6Bh3iagQcTExPTe9CDBw8IJF0BT+CPosrjaKQFdoc0sdRzywUv3n7Z+lLHFu9ffPz57Retv+zYs+t17dKo65Qmn0cK+fyjqK5LIeBxT/SpX1/vq8bj3r378PbJ5wo42tzyfKHH/OHNwIOJiYnpPenazDx4Zf4orjyGxh4Z1HeuAndQE/DopuAhgZp6Ch7i09Ry//4DhIWXksLNkIGHmJqBBxMTE9N70szVOfD4BDyqCHh0P1eAr1jLcksOPAQEPBoIeNx6V/BYviYzCjGJSVXY+BUDD3E1Aw8mJiam96QPCx7Sr7nvTU3BQ1TjsQzgMU7BYxn7eDx+/Bg5uU0i8GAz1IqjGXgwMTExvSctF3g0dMuifUAJHYPKaO2TRS1t6uiRR0ufPOrIelOvPHesfVAJzeR46ykFdA6pomNIhaRXRHMvPV+RWBlNPbJkWx7N3fJoJBDR2q/AXYP226jjoEJYo/Fiv48aj+UDD6pSfhe++NqITY0vpmbgwcTExPSedPXqTQIefu8EHo0EOgT1kggK3wU3/51ILzhEQEMORZUnkF1yDE2n5JFbdBju3jvgFbob2cWHERazBw7uv8LJ8xdEJB5Cftlx+IXshFfQLvDqJJHHOwx+gyyqG6QQk7IPla0EZrqkOKDh+nAscR9PLf7gUdcwgC+/YeAhrmbgwcTExPSetBw1Hm398kjJ3o9dOz/Cjj0boKy3CR1DGnBz3wJJxY2o61aFs/032LXn79hzZD2MzX+EndMOrP/s/8WOnWsIfPwKHcNvIaXwBU7Kfg4L1+0wMf4CWhabkZJ3BEdOrgGvQR51tPPr24CHmHUupersPk/Aw5iBh5iagQcTExPTe9KN67dRIgh4R/BQQGLaPhw+tB4npbfisNRnKKlVgKXJJmzZ8REiUw/D1f5bHD66FgePb4Cp3c/oHNKCvNQaeAYeRHWVDPYfXoO47KMo5B3Db/s+gtzJ9dj0w/+Fqs5m7Dz4CYobldBA769dTtTc8vv7eOIOcpzAybLWeDxY3ngsp0+P46tNDDzE1Qw8mJiYmN5RNGbH3bt3ce/ePW6Exv3797n1yYlrKC6jTS1H3x48BhSQkHYAhw+uhYraVkjLb4S103ZIHPsUX239CzQNv4WN7RZ8t+n/iy+++1c4Bf6GgYsakD3xEVz996GcdxL7CVwk5B0Hr+QItu/8NyjKfw5Vct7PP/wbvvrxX1HUrIymbmmuqaVuiXt41uLf1HJ5bAZff2uKtZ8x8BBHM/BgYmJiegcNDQ0hLi4ORUVFyM7ORmJiIjIyMlBSUoqIiDgEhemAXy+Bxq6nhfabmDa1JGfsxaEj66Ct/yPUNL6Bgspm/Lr7Y5yU2ggZpa9wXGYtLG1/hJntz9A224rqdkUoyq6BW8BeNHepQFVjA1R1v4Om7iYYWH4PA5ONcA7ZCU/37dhz/GMUNSmgqUtOBB5SS97HE7+PGo9lBo+p6Vls/dGSTY0vpmbgwcTExPSWokM38/PzoaenB4FAwEGHiYkJgoODUV5eAVcXL9i5SKK8SYorqF/df+L3buqWQ2nlCVg5fA9Nw83wj9yDqKRDiEw5iMp6KYQm7IGd2w9IyjqIAgIC/hE7UVB1EmGRvyI1/xga+xSRW3gIxhbfwtjuBxRVSSMxfQ+Sig6jplkaMal7Ud4mhwYKHQQq6OiWpe7jqZe3xoMOp32wzOBx5eosdu52YE0tYmoGHkxMTExvKTofS3l5OTIzM7ntmZkZrtbj9OnT3HZLSycCQrRQVi+Jpl5ak/AWcTTaZdDQKYfWPiW0DaiguU8Bzb1yaO4hsNBNAIBstxI3dkuTbTq0VoGbU6WVpKkn0FLTKYnmbuGw2eZ+Ra7mpblbAfV03pVOKTT1yaKGrNd1SBLLcPCx5H0seAXUeMxcm8ORYx4MPMTUDDyYmJiY3lIUPCorK7mmFSo6gV16ejpOnTrFbTc0tMDaXhpx6QcIDChwMTSWLMxfZjrShABCA7dOAYGOPDlJllIcJNR1EMAgcFJPwKGW7GvuUkJTlzwaeglEcEBBh8nKENN1kq6NQAc35wqFDHoNelwOtWTJNbP8weDxPmo8rt+4BVl5fw48Ptu4dOHH/OHMwIOJiYnpLbUAHgs1HhQ8KIT09/dz2/X1LbBxkId/+G4kZR1ARaMUF+yLNldwALFUwb6khVAgBAhqst55kgAHWRKAoFBBYaKRgEZkzG4YmW9GQMw+lDfJkn3SQqgg59E8KHDUd1JIEYEHOY/CTS29p9eukaG1K1LIo+DxjsNplztyKdXszVtQ1wznIpeyGWrFzww8mJiYmN5SrwKP2pomBIVpI79MAvHp+xEetwe8Sgk0dss9KcB/X6g/bwoVFAooOFBYoNAiggQOJmRFtRUyaO1UhLzieqxb+0+Q1/yegIEkmnuEaYXn0PSi8xbyIOfS+6D5CGtAXsfLBx7C4bTLCx5z83dgZBLPzdXCwEP8zMCDiYmJ6S31OuDhF6SG8oYTBDZkkZx9EGExu5FVdJgr+Om+pQv2NzPX7EKWDR1yUFLagE1f/TMUDH5EdrkEmrjAYPIETl63NuNVFt6zsKnlxLL08VjuppZbt+7B1j6NgYeYekWDBx07z8TExPSh9HrgoYnSWgk09EihqVseOcUnEBm/H4npewmQnOQ6gv6+cH8z05qKhh5plJYfhqzcBuw/8BmOyn2FOAI6zafkRTUmkiTtcsAHvV9RjQefgAet8XjXPh7LXONx5849eHjlctDBwEP8vCLBo6OjAz4+PqiurhbtYWJiYvrj9frgQQCDBhAjgNDcI4+yGmnEpuxBgeAEV/NRz8X4eHvTZhI6oqW86ghMzDdDUXUzdEx/RFbxEW6Ui7BGhILH0ue/mYWgJAQPUVPLO4LHco9quXfvAYJDeBx0sKnxxc8rCjx6e3vh7u6OzZs34x//8R8RFRUlOsLExMT0x+v1wEMDZXW0qUXYt4KaDmmtbZNBZZOwtuJNwONpXw8aG0QOjT1yZJ324ZDmalTyS44iKPxX5JRJoIVADg253tQniSaSjg7FpcvWfnmy/ra1H4ubWsRzOC2tQYmLr+QKOQYe4ucVAR4LwLF161b8h//wH+iN4j/+x/8IBQUFJCcnc0F7lnJ8fDwKCwsxOzsryomJiYlp+fRK8Khtgn+wJvh1JwkgPFuA0+GxDW9R00FrN2o6ZLkQ5/zaEyioPM7F5GjslCP5UaCQh6BBClWtkijgnYB/6C4kZBxEcu5hRCXvR17JSYQn7EdCzmFUE/hZAInX93KCx0UReCzvXC2PHj1GRlYjV8gx8BA/izV4XLlyBS4uLvjyyy/x7//9v+eAY8H/7t/9O/zn//yf8V//63/Ff/kv/2VJ/8M//AO++eYbnDlzRpQjExMT0/JpATwobFBR8EhLS3sSx6O+oYUDj7La34PHu7ihWxZVjZLw8v0ZAVF70NKnhALBARTWSCCr8Dgc3Hcgo/QYSgWS0DfYCl//vXAP3gX/sN1wcd8GDeNNMLL9AWUkjzfv4Cr+NR5UvJIOUsBR8GBBxMTNYg0eV69eha2tLf76178+Ax1v4rVr12J4eFiUIxMTE9PyiYIHDZVOg4ZRXb9+nauFra2t5SaJKy7mw8tPGfw6UsAvE3g0dEqjuVcaiakHcPzYeti4/kK2VRAStQO+4fth57gLxyS/5Gaj7RtUhZvXdiQmH4R32F5kFh+HqenX0LYgMBKxFxWtksK+J0tc58VeGeBRU9tPCjhDBh5iaLFvaqH/vA0NDbC0tMSnn376BChoU4uEhASio6MRFBS0pP39/ZGSksI9DJiYmJjehwoKCiArK4vIyEi4ublBV1cXgYGBKC0thYeHLzy8FVDRIL2M4CEs+AvKjsHRZRsCo/cSeJBHZsFRJGYdRVzqcdi47EBG0XG09SohOGYXcnjHEB63D4FR+xEcvhteEbsJDJH8ut6mn8di8Hj34bTvI3IpVXvHWQ48WNh08fOK6VxK3yzoWwSdgGnNmjX4T//pPyE8PFx0lImJienD6Ny5c1x/soX+Zrm5uWhqakJ7ezvKBTVITrfjhtO+7bT4v7cw0FdTrywXtbSyWRotdP6WHnmyTwatA/KoaZNFNa3N6JFFeaMUqjvIsk4SuaUnUdkiB0EzHeUijbq3Gk2zMsBjcOgyAw8x9YoBjwXRTkhVVVWwtrZGcXGxaC8TExOT+OnW/AOUVQShqOrYMoIHMQ1xTtzYI42KemkkpB1GNu84eHUnwas+Qq4ngXICGLzqE8grO4aKRhkUV5xEcs4h5AqOiUbXEHChy6Xyf6lXRlPLhQvT+OJrIwYeYugVBx4Lun//PhutwsTEJNaauToHHt8fxcsKHtLcpHDc8NleGaRnHIKl9Tb4BO+DX8wBRCTsgIf/Ttj77oaH707YuW6DF1kGR+2FjdN2pBVLcCNjaJRTYbj0pa7xEtO4IwRYxB08xsZmsOUHCwYeYugVCx5MTExM4q73Ch7tsmg6JYfEuF1wdt4BV99dMHH8GQHh22BOQETHagdUNb6FosqX0NL7DpHJhxGZcABhCftQ0SJNwEOBiwey9DVe4hUCHhMT1/DrLnsGHmJoBh5MTExM70nvBzyohZO+NfXJIT1tP6xtt3Hg4eD5Gxycf4KT625EpJyAq9d2mFh+h9Cog/CP2gM331/hF7oLFU1SXKh2Lmrqkvm/zCujqWVq+gYOHnFn4CGGZuDBxMTE9J70/sCDWhr1JE9BrRSSM48jh3cS+fwTZP0o8kqkUd4ozQUuy+MfQ1WTHDIKjyI+7ShKqmgzjQg4lgM8lmFa/OWeq4Xq6tWbkJL148Djs41LF4DMH8Z/OHjMzMxwfTPu3LmDiYlxzN68iaszVzA4OIjpK1e4zqNTU1O4d/8eZq7NYIrso+mHyPHLY2O4NnMVgwMD6O3tw8TkFB4/foRpkv76jRskz9uYm5vjJo+bnprGxYsXuXxp2mvXr2N8bBRDw6e5fAZIHsNDw+jvHyD3MSG6OyYmJqblEwceZQQ8Kgl4LGMAMQ46uFoPaS76qXBUixyxDJp7FYlpFFMaUp3ODUNBgcb+kENLrzzZR/t2kH1vBR3E9LxlbGoRjmpZ3silVNeuzUFVPUwEHix6qTj5DwUPOiQ2KSoc1VU1uHtnFm4u7iguyoWrsyPcXd1gZW2Diqpa+Pj4E0i4DEFpIWztnRAVEQBnTz9uXHxxfi6MjMwQn5iEpuZWAh4PkZuZzAXwKS7MR2JCEsm/CgmJCTA0MICvry9Jm4z83DTYOzjAi+Rdxi9FWFgolBUVyfEA1NU3iu6QiYmJafn03vp4cBO+SREAIBAhAoEFGKEjXoRLsu/JMdqJlKan++k+Ch+idEte41WWXjbweF9NLbOzt2BgFMvAQwz9h4LH3Xt34WJuAC11Dfj7eWPrtp2wtzSDqbUDysr4sDHVg76pDWRkFDFy7gwykqNw8LAkVBUkoahpgN6ebkQF+WPjhq/gFxCC4bMjJNfH4OUmw8neFloaWpCQkIaxoQE57o+D+/fi+PFjCAgOR1JsGH7e/hscXb0xcmEEdXXV2LdzB/IKeFzNCRMTE9Ny6+qVmygu80VJ9RE099IaCFpgL4NpbUaXpMh0e2HfwpJa5qm5c6jp9uK0xM/n/SqTPGhtSlOvJAoqTqCmUTzBY27uDqxtU7jIpQw8xMt/KHjQZhRvB2sYGRojJiYSv+09CEMNAiGRyZi7fQfpcYGQVtKAtLQyLl68gBpBFlT1zFEpKCNgYQd/b28E+vvhpJQcTvUP4cGjx1y+N2bG4GZnjn17j5Bjsti1azcyc9Ogr60Fe2c39JK045dHkZ6SBFMjI/Cr6sgD4QrU5aTQP8jCqTMxMb0fTU/PICPHE4lZh1BceRKF5dLLYwG1FFmXFJmsc/tkREtRuufP4dbpeQvpF/a9iWXAq5RFcbUkYtKOoqw8AfPzd0Sf+PX1vsHj1u27cHXPZuAhhv7D+3g4WZghKjIGV6cv4cSxE7C3sYCisjpCQoOhKC8HL79gqCopwtnVHQ62xjC2cUK5oBRGuto4fOAgHB0dceykNMr4fAwOP538LcDDGVqauggJ8MUJCSmUlpfCQFMJlrb2KCrho6uzDWlJcSSPXfAKisDk5CSkjh1CV3ePKAcmJiam5RXty9bT24y6xmy0deSjpaNgRbu1sxCNLTkor0xAXXMG+Vx5GD7dy/Wre1M928dj+cHj7t37CAgsYuAhhv7DwaO2qhI9Pb24fWsWOdk5aO9oQ25ONuLj4pCSmoHRsXE01FUhOjqWbKeio6sLdTWVSEpM5GCjsb4OQUHByCTn9pwaEOUKrhmmra0doxfOoba2DpcujyE/O5VATgQyMnPQ0d6CvJwcJCUnYfD0Gdy6dQu52VkEQFgzCxMT0/vTw4ePSSH4kEDIQ9xd6b77iDw77+PazE3Mzd3FvXuPuCno30bvGzzu33+I6JhyBh5i6D8cPB4/pj/Sx2QpbHpZ0G3yI1ws+qZw/4Hw+P1797jtBd2+fQs35+bIP8E90Z6lde/uXdy8eZPzfULkXJ73n5L52/7DMDExMTG9m55taln+US10MENaej0HHus3MPAQJy8beAiB4t11795znZSWKd830XJ9FiYmJiampbW4xuN99PGgKixq46CDgYd4ednAY+bqFcTFRsPI0AiG+gbw8Q2CoLwKEeGh0Dc0BL+iEq31NSjmlSIpPgE9fadAi/dzw6fg5uAEK0tbBAWGwtbaGhZmpjAxNUdIWCRu3r6N8dFL8HV1hrWtI4pLy1BTKUB6epbwwkTNjfWwtbWBi7sHTp85h7mb1xAVGcp1YqVDcFOSktHc0kTuLxYtbZ3cOXdIvvFRobC3d0RVdQ3amqpgZmIOL78g9A+dRU93N2prG3DhwnlUCPi4e+8+dx4TExMT07vrmRqP9xBAjKqispeBhxh62cCD9pmgACArq4CTknKoqqyCpYU17OwdEBEWDAMTSxhpqsHe0RVKMnIoIABCwaNekI/DB4/C28sfAn4F0lNTIHfiCJQ09MiPpgb3HjxAe1M9FE8cgoKKBgwITHh5+UBP35K77uWRQXIdYzi5+cDWwpwAjz88XNxgZW6OBAIcbS2N0FJSgpWFGfRMrLgRLlS3yf3y8rPh6+kOHT1T5KRG44svN8PZzRNnz56Fv7cnNLSMEB0ZBlnyeS5PznDnMTExMTG9u55tank/4NHcOszAQwy97H08fHwC4OEbjAfzV7l4HTn5ZWTvXShr6GD/r7/CydkLarJyKCwp5dI3CgpxeN9hePsG4vLYBK7PXEGQqxUCo5O441SNNZVQlz4OeSV1KCoowd7JDYbGQvCoKs2Hvr4+zo/PoLYkB6ZmJtjy4y5ERcVzx+/dnoH80QP4+1//jqC4TCz8vGlzys3ZG/DzdIGdkxc6WxtgbGwMB1trREREwlBbCYePnYCpkT62/vgz6lq7RWcyMTExMb2r/gjw6Dt1kYGHGHrZwcPDwwuuHr64f2cWBjpa8A+OwlB/K9S1daEsLQlXd28oS8kgv6gY98iPrZ6fC3k5ZfDLqzB7cw5T45cR6GQBn7BYUY5AS101DDWUEBQeDhMjPajrGRPwMMNDAg+1FSVQV1VHU0cfUuMiYG3jgGPHpRAQEIiJ8UmMXhzGyUMHIHFSApq6xug51S/K9TEEvALIKqqipa0LY1yk1CLYmhviyHFZmBpoQVlVFccPHYKKmiZikjJE5zExMTExvav+CPA4c3aCFHKGBDzYRHHi5GUHj5CQMLh5+pC1x8jPzoSaihJUVBQRGBWNED9fuHv5Ql9LG4oKyjAwtUBibAROHD8BXV19JJLCfXpyEn7OToiMTRVmSHSqpxOqshJQVleHt68vAoNDsGfXLmho6yE0LALhwQFQVVGHOtc8Uwd+ST50tFShpqaN1LQ06GlpoYBXDBsLYwSERePO/fu4ce0qNBRlsfXHX7jmn7ISHkwJ1BgYGcHW3gXWFuZITEiEh7MjfHz8EBAUJbobJiYmJqZ31R8BHiMXprF5qzkDDzHzsoPH+Pg4Lly8xPXfuDU/j1O93WhqbsbE9DQmJyZw9tx5nDl9Gk1NTaipreMmcuvsaEd1dQ1OnRrEfQIFFy9cwMTE0/gat2/No7e7E/UNDRi9PMZ1ZG1uagRfUI6BodO4TiCilVyju+cU7pHzb9+aQ3t7K2pr68kP7yLOnT3L1aaMXhzBmXMj3Jjxu3fvoItct7GhEa1t7bgwMkLybMCpgUGMjY1jaGgIszdu4Mr0JEbIsQsXLonuhkkcRIffzc5ex43ZG7h9WzgUm/52bs7O4vr167hJ/t63b9/BHFnSbTqJIN2en5vjJh18+Ojpg+7hQwKi5Pj09BXyu7iLO3dofIJ75Pc6zuVNJx6kx+mwbLpcMM2HLufI7/wWSUfX6bXoObTzMv390L5Pi0WHjd8h16Ciw/1o3jQ9d11yf/S6VA8fPMDNuZvcUPLFunfvPjcsfPHIq3ly/bm5eS4/GpF3ZuYqdy/0ftmQcSZxlRA8LhLwuPPeOpdeunQFO36zZ1Pji5mXHTyYmP4IzRPoCPX3wsHDJ6CipoHc4lIIeMWQOn4cCkpK8PYJQHJCLPR0VCGroARre1dkZ6bBxNgIx05IwMLWFWOTVzB64SxMDfQgIyND0rigqaYMXr7+uHrjGir5WbB1dENggA9k5WRx+PAR6BoYwMrKGqqK8jh+/ASOHZdGRGQUvL28ybYElJSVkJubA39vd5yUksIJKVnkFwsI6AjvOzctAb4hkQSEZlFRUgBnD19ulFd6diGigkKQX1LNpZu5MoXY2Djw+HXcNtWjB/cQERGF9Kx8bvvazBWE+PlAXkYWx09Ko66pDbFhQZCTU4Sqqir8g4MJmN3k0jIxiZv+iBqPsbEZHDjsxsBDzMzAg2lFamZqDCYGWtAysIWzgxWU1bQQFBCAXdt/QS6vFB2d3QjxcYKCvASiE1PR2dWLjKQIyKtqwC84DOrKsohOSoONuQn0jM3BK+WjuaUV1bwMnJCWx/TsNeRnROCQlDy6T/XCydEe27dvQ2VdPdrb25ESH4nDRw/DySsYg4N9UFdQhry8CsqrKjEw0Af5E/thZm0NS3NDaBjbYmR8mrvvitJC7N57BJ3dvbAgwOMVGAEPO2sCIEEwUteGT4SwL9HE2AVYmFshNDaX26a6eHYAu7f/CHkNQ1y5MYf0hHAoySsiOSUDxSWlOHPuPMzVlaBvaIqcvEL09vVxNSRMTOKoPwI8Jiev46S0LwMPMTMDD6YVqZkrFDxUseX7nZCSlIZ3QDT3tr/ps89hZuOB1rZTyE4Jw549OyBPoKR/aBg1/ByY2Trj3OUppEZ7w9LeBT98uwmFlU9rFSqLUyBJAOLarZvg5cRBWlWH218hKIWKihK3TjV2bgDmBFr4Lb3ctr6yCjZt+h6hMSlcU6OekgR2/vYrdu7eC7+IeMzeEkbevTw6AnXZkwgMCcfxY1Jobm1DkIcj3L3DYaFriIDYPC7d1NhF2FjaIiKpiNumSooOh5qcBHTMbMCrrIW1hSGcvf0wf/s2woP9ERIRCz15ORw6dBjm1m64fp3VdjCJr/4I8Ji+Mgtl1RDR1PhLF4LMf7wZeDCtSE2OjcDWQh+//HYMJ0/KIqOgHGlR4Ti6/yhae/px9eoNJEX6QENbBfn8KlyfnUV5YRpMrewxeG4UHvZmpND2x6F9u5CUXcj1SbpNYKM0Pw5HJeVxde4GUuOCIKtmwF0vPycTCnKyuP1Q2GfiTF879I30kFPdDDy4A11lLejomWP4zHnMXJuGhvQR8sBTxo+/7ERqthAmqO7fv4f4UC989dUm6Fk6Y+TcGQS52cPVOwyWuvoIiRfWcFwZvwQbc2tEpxRy23dvzUJLWQFbt27Fpu9+hKd/KHw9XWFl54KL49PwtDOGuo4+FE5IEojxR1NbN+6z2o4PqgcPHuLazHXy1j2NS6OXueW1a7OYuXp9xfraDO0LNYORkYuYGJ/gPuPb6mkfDwoeyx8ynWrm2hx0DaLfA3gYvsCve/zPbQYeTCtSUxO0RsAMbt6xSIyLhKm5FYJ8/PHzd1tgYmGJ2NgE+Hs74OixA9DUNUJQaBjiIgJw+MgJHDgqAQlpGdS3tqM4OwlHDh+GgrIaTMxtUFNViqOHDkCOQMahffsRk5zNXY9fwoOSohzmRYX5cF8H9Az1kV9FwOPRPQIe6tixfRfMzczAKyuFioIMwhOSEB8fRYDEGENnR7jzqHo7W/D9t1tQUt2EyYkx+LraEZCIgJG6GrbvPAhjY3MEBUTAytQM237dCVNTK1ibmkJVWRGuXoGwMNaFho4x0jOyoamkhBOS0tj1y3bY2DtBS0EOJyWlYGpmgYSkNNxeNMcR0x+rwcF+ZBd4Q1DtjpJyN/z/2fsL96iurn0c/zO+v8/7vo+3T52WGlDcIYKFuAd3d3cIboG4u7u7G0kIwd3dXXr/1r3PTBJCoMFaaGdd17pm5pwzW87M2eveS9Ny1iIjdz3Sc1w/ak7LdkVK5mqERa7HcQHOb0q/B/C4ees+5i8K0gGPN8nl0RwwTJM2WPdlEr7+drzwOOGx+KrdaB2PwpffjFTM9/rjX39LHquu53e/+2GKakvjln38NdgAPAz0UdKDB/ewp7oaR46extXLF1BYWIiKikokxEQhMjJKPhdj3746pApgiIiIQnZuHvbv34fMzCxEyPmK6j0qK+6j+3eQm5WhvpNXUIJbt2+hqrwUUZGRyEjPks93VX8XLpxHWVkpnuiiYW7euIaKqkqclV0sQ8erKioQHhYu34tCbV0dysrLcPTkKVy6dB7ZWTk4K7tDPT0UMFBWUiqL4h1VyLChfq+KpirMy0F0TBxihIuLK1CzZ4+MNQJxsQlISU5R/d28dRdXpc2S0gqcO38JDXtrERMdhbiERBw7fhJ1cg2dW6OjolFaVqkifQz0x1BFRTECIh2RW2GF7BI7ZJZYI7PY5qPnLGHOySfEEfX7qnSzfX3Sm1pUddr3FNXCCrqr10Th6zYDDz0IIMiYImBhvAIPX34zQtgFX3zthM+/chR2ELbHZ1/q2U7xf794kZuu4XccVRtffuOs2vyqnQZSNFAyWfqlLwrH+ecGIwbgYaA/DT199n52Ta9LDGt9nliNuenYs1aLEP4qx9/P4mugP4aqqosRnjgSpfWWKN5ji8IaOxTV2KJYsZ3u9VXvdVyrZznHV3VM9159fsn3m1/D943Hm51r/Kxj/TWN3ErbMpfSvTYIiXZGw/53BDzek4/H/fuPsWVbkgj21oCHXrDrQcYEHcgYKeBADzIcGkHFZ1/aCpDQsw5YfG6HT/X8mR0+If/XHv9pwTzO89q1TW00tW2vAyUEJC46QEJNyfhGQKKZiv4cYMQAPAxkoN+ZDFqIvwZVVZcgPH4MSupsUFhtj4JqBxTJq8aveq/jPQJU9uiPNz/X8rOTjpuf56uj7j1Z3kt7HEdRVdM1hY3t646xT/W5xfEW70vqbBEcPUKAR7Vutq9Pv4dz6ePHT+HpnSkCfIoOeMxQrxTmX7UbowMZziL0XwQZipuDDGECh08+08DE53K+XXsbfP+zNTp1tUI/k+GwsBuCURNNMXWeEWYsHIgpc4zkswks5XjvAeb4uZOV9G+j2m0EJNKm1r4GSLS+tXFomhU9IKGGZDS++W6CtPFxAxED8DCQgX5nap78y0B/XiLwiIgfjdJaEfh79IJdXtvEekFP8KAHFXyvP9cMIOgBSss21HfIuu8Ja0DDDsW672qfeV7Puu++kh0/GuBBCgsvEoGt+WXQrKEBDUcR7JqJpEnY6wR+K0Dj86/tFGDo0sNSwMVQTBNgsWpjX2ze3Ru7/HrCK7QHAqK7ITShK6LTuiAuqzPiczqrV34OS+wK/8ju8Azuga0evbByYz/MXjwQDqMGoXsfCwETttKXABEBI01ApBkAegGM0FxDzcgY5TfyZv4rfxwbgMdfkZ48xP7qOgQEZ6Ok9jSePriDvXuP4cDJm7oL3p5uX76M2oq9uPJ84s0X6NS+fSipPoobTOb5goniebpz+xpy8g++xFTxIj2W6zOTClG696zuSOtEMwibfPToIXJyavDw0RPdmefpwrnLqKw4iEvnL6GmsgG39MN4cBM1dcdw6KzmD/I6dPfWTWQkleO2zsZ97eo1VFTSYe8Zbt+4gUs3nuL2pUs4sO8Ybj43rF9Rnr8He+rP6D6/mpgVtSBnD+7KDvB5+hW/yn1v+7r/K/YUliM1bz9u3de+9OvThyjMLEJW6XEcE0Fy5/HzjV27fB1F+XVo1PM8uosT+4/iyMlbugN/TlLAI0GAR93rAg+CCnlVgEMPCJyFBSgQcPAanq9yQHGVo4AIDTDwHDUaheo9+7LRHde36Sjv2aaz7jva56br5bvS3m+DDwIPOwEeI98h8Hj3ZtL79x8iv6AWTiPWicAm0HDQCfQmU8fnX9kKENEEO49pphAKf3t8/Z0NevW3wLipJli1qS+2efeCT3h3hAqIiM/ujJSCX5Be3AkZpZ2QKczX9JJOSCvqhFRy4S/qPZnHeU1maUf1nRQ5lyDAJCKlC3wjumOLe28sWDEAVg5D0KGLFb74xhafqHE0ByF6bg5G9CYaFwEiowTAjFfakA9dE2IAHn9Benb9AqKD4rHFLwfu7klIiEyVBbIEycWaELt98zau334gIobVfe/j6tVbeKiEya9y7hau37qvzj24ew9Xr91BCzkj+OEp6gor4L87GkfvMdpUd51INwq5Wzdu48ZNLZX4gex0eIUV4dS1W4iOyENdQxNI+FXaucs+rt5WTp2Xzh/DatdkPH7yFPfv3MW163fl/TM8efRYCc5ncpwJs/TDyYzPxk63eJy58QCPHjzAFWnnoU7Ac47Xbt5XIKahIA/pZSdx7vINrF4ZiJOnLuL+Q20hfCCL49Vrt9V89+05AG+vFOyvO4AQ7wSc1wOPW2cRGp6NsKzDePz4iboWTx/jhszp9n0Rt9LHw4ePcF3aeSCC/yHvqa7Ny+fPYdEMd5x7oKGKs0eOw3dHFE6JsE6LTkVo3inUFVfB1ycdvGO32OY9Dc2F7YpCVFIFbkoXT59Ia08e4b608/SJru97TSadG9duYOPqIFx9KMfkvl67chP3H/+K+1cvIicpB6WHb8vhJ/Lb3MIN3W+vJ/1/QC7HtUN12LozEVlVZ/FEhRb/iuMVxdiwKwPl9WdRWSJg877cg2dPBETdwiO5jccPn8TWDRFQieLlXlw9fgipEWnILj3HIzyIe7rf85GAPnV/5Lv3HvKe/Io7N+/g2o17qigk6d7tO/Jbsm3+n2Qu8l7d5w+M3hh4UPDrWcBAcY0ADHWOoMBJ915nNlHHCCB04EEBC4KJpr404KFnASA1HI9cp9q21X1Pf21bxijAY68Aj6h3CTxaLCJvQefPX4WPXwpcRq5Ft56TRCgTcGhAg4L7m/Y26NTFEj36WODHjtYiuDXfDJ774WdrDLUchrlLB2CLR2+lpYjN6KKBDB14IHAgsOAxcnL+67H+ewQmbEvfZlLuLwhP6qq0Iut39MGE6Sbo2stCxq+BIfqTPA9A9KwHIZo2RDPLjEK79hM/WE2IAXj8Benp5dOICExAZNFxRPonwXurPwLiikX4nkat7Ga9PWLhujEKZQ2nUJhbiYDdYdgRXIa9xSXY4pYIv8hynDm0H2474+DllQCv6D0CDLS2r547i2CPKKxZ7YeVK4OQVyN9+URj844EpGaXIim1WIRQONZtjpXF7yROHzuB/Ucv4OalU5g6aTPWumXh9gNN6N89cRCrZRwengnY4ZONA8cOYtW6ZCUcs2NTsdMjCf7Buagpr0buvis4XH8IiQml6ru4fwPrl7lh5opoHGk4hOjwDGzdHIaozAYUZRYjIChNPkcgd88J+Lu6Yd6aKOTXnsK8yevhLvPfuj0eDaduoDK3EDt2xcEvvBhl1YfgvjsR9TUNAqpicE4vne9ewI5NQZi+yE92RZmoP3gS2Um58JBrNuxIwcHaOmzfGgU3Tzm3bz92SxvenvHwidmDU6fPYckcD1xWQlaGffk80sIT4RVTg2XTN2Kjh9y3jFJ4+OagPL8M27ZGYJtXBvbsP4MD9cdw6swlRIblyOdzqMkpQEH1YUSEpMPXNwkbNsfg4Pk7qt3rV69j3fIAnL16DXkJMvfdSXIPMpEvQGHl9DXYEVGOzKxyrF7sg+ySg7ip24DeOXcC4aHp2LIpDNGZNQjdHYjxk3Yjt+GqdoHAiYjNuzFhbghKKw9gw+ow7D1/BWmRyXDzSJRxpCKp4CC2bIzArbvyu8VnYt3aAGyS/0dO2XnVwpWjBxHoGYkd4VWoL6tEUEAytu2IxhbvHByU3zQ1uQgb1vojreIUju2txw4Bk4EhGag+dAmp4UnYJf24ucVh/0WtBs6HQo2mljoKdxHYbRLqwgoE2CmAkVnoDJ9ACwRFMDLGGclZtvD0t4B3sBXCE2yQmG2PzHJHFBCc1DgiLc8WGYUOKKl1RlyqFdIL7JFT7Ii4dHvkV9ghOdsaPsHmiEqxQkaBHRIzrZFb7oCEDDv5nk7D0nI8L/B70Hi8g6iWM2cuY8uWSAwdvlAE20j86xMr/OPflvjPf20VuOjR1wLOYwbByn4IOna1RLvvbZQJ5atvbWEy1AwLVg6Ae2APZRZJzGnSZlBj8aYgo63cHIjo+4zN6Kw0LGu29IWty2AFkgg89FqQFwEI+XkQ8vlXzsoc8+33dFBtHQT8EWwAHn9B+vXmBfht8YHFiC1w3ZmC+j11CI8tQmpKGTy2BmHm4kCsnLcVXnHVyM+rxq5N3rAa74Pi1EwsXBqI8JS9SPTyw6zlIVi3PhQz5gXhGgXVrw9Rm1+Idd7FqCvZg5BdAdgVVQo37wKcqNmDyNAITFkVi0gRqgl+CYhIKsNt7lpFgP/65DqWLg9GbvFhPFWFzX7Frf2VWLgjB3X1J+C30ROxxfVY4ZqKh/fuoiwjG9On7cT8pcHIK6+Dl4CDrKwS+ETXqjlS4+DrFY+Q6DLkRKYjMCIfZ88cx1YRWs5OW1BYdlB26kVY51OA4O3eCErbjxMXrmPFEl8cPngM2ZHx2BW/D/vKKrBozg7MWeCDmILDAhiS0VCzH4ECTjSxKXTrrAjYFETmHISvdyoid/jC1TUIS10jMWfKViQKSJotgKlszynkhoRi5pIgrN8UjhlzA9Egi6WPdzIe6BMxPXuIfZWlGD0zCGsFBPhv3Cn3MwdB4QXYuWY3lm6KwfTpu+U3qG40ORVHJyA6pRirNyWiJC0TsxZ4YeW6UCyZvRnRxWeVBujW9RvYtCYQe48cxZoVwSoBVE5CBta4pSHMPRg5B2+gXIDLjCk7kV93DlSgkPLl3vkGZ8mifhLbdqXBe4MPPEMLcahRyD9DeUw0dkbuwcmz17B7uSfyaqsxYdxWbNoYgvVrfLHCsxDuAiRqGg5ji4DOo4ePICUoCZnFmsbj5rH92LjKC9sj63C0vBheAVkoO3gZ7utDkFlQJcAjD4umrMYi9wJsW+GD1IojuHTpOs4d3Y/xozdho/Szaqk7gvI+rEKOjGqJiB8rwIPOpSLQacagT0WrwryJCxTbo6zOGSHhljA2bYexk7pi5vwucN3cB8PtOmHDLjOsWd9Tnsce8t+1Rclee1TvdcHUqT9gzrLeqNw/FpMnt8N23yGIjLbC5HndsN2tH1xGfYcps3vJc9RLwOxAzFjcA/EZNpgt53cHW6BIwAsBTGvjauL3YWp5c+Bx6dIN2ShEYvDQ+fjmO2f88z+WwlZKi9G521iMHD8Wc5YYYfQkE/TqZ47vf7LBlwI4OnWxUo6gW9x7ISSuGxLzfkFGiQh+YYKA9wk0fovZN8EHx8L3NMm4B/bE/BUD0N/YTGlBOD8CkNZACEN9tXDfJnMMnVOpBWnKH/LHsQF4/AXp2dUzCPeNwbbwGpy/fAtP71+UHWQOEmNysWtXrAjvPTh+5BRO7tuL7Z4ZyC6oxJyFwWjYdwJHDx3DukVeWLtkM3bG1mHfgdOobziNRxRUz+6hPCML64L34vLRY4jxCsCW0CJ4BO/B/TOHER0ShomrkwRcnMaexCxEJpWgySviPtasicDeZqaWmwcqsSagEucv3EDoJndEFdVj5do4GdtB7HRLQWpiEdavi8CRc+ewe9F6LN+ejD3nmpxKQkMzkZ5VK8JThGtiBZ49u45tO+NgZr4e9YfO4e6RPVjjmY8Y72DElpzBxeu3sWpFEG5eu4592RlY7J4PDxGYWRkCyDYHITDjADx3xWPvngb47YrGab3Pxc3Tcv+ykX/oFuIjshG2bgu2eaQgsfAoDjUcx/mGaqzclYdTF++iICgQW0PKUHfgDPbtP41rd+6hsuIAHusyopJO7KvD9AmuiM89iJhdfpi0JE6EWB3cNgciseyM/A7HcfpCkz/OY+l/09IdmLc1F6frqrBwTRQyiw7h0P6jOHtVq9x74+p1bFrpi8qGI1ixLAwP799CWXo2Vu5MR3JYHPKOPcSj+/dQnJwFL99U1J7WEo+lByYiOKZYQM5NbBfgEbgtEFEZ9Thzo0lQHMhMQVD2cVy58QBB67yRvacCk2YGoLb+uACcc8gtbIDblnAUVOyD69oIPLh/HQWx6Ugv1H7rZ48f4MKJY/LbJCNwux9Ck6pw4uZTBGwNx7Z1bghKqUVOdBJWe+Vj+YztKD56RX3v6qn9mDDFB1V1x3DwwAmcvvJ8JeA/mvbU0NQyRoCHlQY8lDahDVoPndmjXICEb6CZCMn/wcBB7TBmahcsWdIF7X76D1ZuMcEOtz6YNLUj/JItUb3fUTYOFrC0/BoDLb5HQq69AOwvsG6XKcLDLWA/5mcMHfIZFq00QVCUJdy8BmP7jl7o0vdTOIzsiD69/ostvmYoqtNMOy+M6Tl+l8DjFM5ff/BG4bQPHjxCRGQuLG2WCuBwUoDjX59Ya4Cj+zjMXzITO7xsMGvhMPQ3Ha4ABwVxX6PhWLS6v3IIjcno0ijgCTZaAwF/NBN4UBNCU0+SgKOg2G5Yvr4fjIcOw5ftbFWYbusAxF4AihYRQ/8WDZBophjmDdF8QVoHBu+bDcDjL0hPr51HWmIeMvfphdcTxAbGIyCsAOmpxXBd5YO1u7Nx5sQJeO6IwPJVQZg9VwRKVhHcROBOnuGNwuJyrF8rO/etUcipvahr55nsQg9j/QpPzJ/njs074lBUewLeWwKwYHkQ4tMKEZ5UgfyS06jLLEZqdo3yW9DoGWJ8pK+lgag7qzkd3j5QAefx27FAdv5bfXJx/PQ5eG4OkMWiGqsX7saqVX5YtzEG52/fRrRPOGauTpaZNFFifCEycupx7/Jp+LhHYtEiTwQm1SIvvRA7t4Vh8RI/ZFWfxsm91VixKhg+8QJ0FmzHaml34/ZEVAigcnf1xKo1/ti0ORLxmfUI8IhGXHolgr1jECfzUHT7PGITilFy+AbS4gtQnl2C9NgMLF/mC/eISgFh++EZVo7Tl+/h1pkj2Lg2EGs3hCG79pxKBua2IRKn7+o0HkLXz5xFioCl4/efoaZsL8KjyvD48UOkR6dh4XwPeEWW4vS15l67vyLWLwH5VcfxVK6LC4jDqtWB2B5QjFs6P48Hd+4g3D0EQam1SAmNw7JVgdi8MwmHz1xBXkwiFq+PQWRCEVbP3oo12xJw5LomCG6ePg5/rygsXOgB37ga1BQUIU7uw9mbTYLicEEOogtP4KrsXKPl/1F/7gKi/KOlj2D4R1XgtHwO2B2OyIxaRHqFYf4iD2yU+Zfv1Qrn3Tp/FrH+ERg/LxjhPlECJv0wdbYHNrhnIT81Cxs3h2HNWn8s2ZqBkswCbFgfDNeN4civPoFo32gsXxMCj8BC3H7zTfM7I4ZK379/H88ESBYV5yEslsCDGg8R2DpA8Zusu44aD78gMww0/RKzF/bEcOuvsGhJbwx16IioHAd4+/fDpGk/IyDJGnVHRmHlsl/gPKIDeg/6Gq5uxhgxoh3W7R6E8FAreY46oG/vv2OzlwWiU8xgOfy/WL6iP4ba/oBlrgNgYfEttvhZoFCBjg9f47F373FMmbYNP3YYJWDDEv/+lBoOW/zw82jMnLMYngGjsHClOUyGWYiQo4nCHn0GmGPpuv4IiumGJBHoekfQP1Kz8bpMcESQxPchCV2VGWaY1VB81QyAtAQfBB1aArRRSvOh14IwTwnDc9u1ZybV1gHC+2ID8PgL0q9Pn+Cu7LTv6nwpSLevX8flq7dx794DARxnceTEFTx89Bg3rlzD8RMXlf30xo1bOHH8PE6fvyE7lCe4eOYCjhw7j+t3moTgs6dPcenseRw8dBaXrt5RjqBXz1/EwSMXVKE0eprfu/8YD+/ex917DxsdQUn3bt7AkSPncEvnKHjrQBXmb05DRY3spm8+VI6E169cxeXr93Dp3EUZ1wUZ8y2cP3YEXrtFcOaeVN/T05070sddmgR+xdWLV2RMZ3D97iOZ/2OcPXUeh49fwoMnz9Tn0yfO48zFm7hw9iKOHTmD0xdvKVPGjctXcEzmfPHSDdy6eQ/Xr97Alet31eulqzrY9OyJ6uv+o2fqvj56KMLn9i0cO3wGJ8/fxOOHD3HzNnd1mgnp0tkLOHz0LK7dfojHjx7hzMlLeNhM4/HsyRPcl/vDX+fhQ/5WmvbhvgCso4dP4dS563iot4Xo6O7te8qxlXT/1k0cPyp9n5XfSZmtpNdfn8lvfAMXrt5VYzsiczwjcyTdvXlL3ctzF67K3E/j3OXbaBrOM1y7dFW7dzLeJ48e4rbc0+YmeWpK6Nz5VL50+wadjZ/h3i3pQ+Z/5sJNmfdT3JD7xd+N/7ODB6WPizfwgJ6nQk/k/pyT3+OkXHu6mv4sqUgsOIrLN2ROcn8unLmIk/L/OyvnH0v//O0OHTmLmwKq7rMf/l7nbjQb8+9DjMQoKyvDli1b4OEhQGnDBsycORPz5s3DsmXLYW1ji5WupqhsGKGAR9scNzVnUDqjlu91gn/QEPTp/xnGT+qCIcM/x8IlfWBi/QPcQobDdUtPuLh8j1lLjOEfbAEb2y9hNPhLDOj/X0yc1RUuI7/FyAmdMMLlR0ya303G1AOWdu0xY34PdOv6d/lshDHTuyIydTjGT/hRgMcwFNPh9I8AHm2s+fLwwSP4B6RhgNEsfPq5jQIdBBx0IDWzmA533xnY7mkLCztLfPejJT79wlYBjmUEHLHdlMCm9uBD1W60lfUAhKApLLkr1m7rg8HmwwRYaJE5LwIQajqcoE/drmlBNGBCrQjTujOJWmsg4X2wAXgY6IOlxzevY//J68+Bk9boxuVLytxzl2EXBvqo6fGt6zhx+gruNlddfaB0W4BgREQEAgICBEwdRGhoKNauXYv9+/fj5MmT2O3ujTUbLARAjNAEdrWtvOrCYV/B9PEg8CiptUdqli1WrDXF+h1DERhjjrDoYVgmn7e6m8Mv3AJuHoOxauNg7HS3wDbPIQiQa6KEvUPMBBiYYfuuIVi7xQRRGbbIKbWFu7cx1m4dgm0+gxCbZAHfSAtkldghMMwcsdkMuSW3Pq4mfh8aj98GHow2mzN3lwhIFwU4/vNfGyVkf/jZBYuWzYR3kAMmzrBAp24WAkZsVESI0nDEdVXCmhqOjx1wtGSG5ernRafYhSsHoJvMm/lAGCbMBGdauLAGRjRfj5HK16Nd+wlyboQOgPAcNSB0RH3/AMQAPAz00dMz2dXrNvbvlAyJvgz0Krpx4waio6OV1oNUU1ODoKAgZW4hJSWnY/1We5TWuShNQtvzeDRjAQF55Y4q8qS4VguTzS1zQHaJPfIrBaQIZ5faCXhwQH6Fs/TliLJaF+TTkbWGx+T7wvxuiZxjmzllTBymvVe+J7pX/bHf5t/f1FJcUg9b+xVKy0GzipZ23B5GJhOwfpsLlq8zh9EgCxGe1mj3vTXGTTWGX0R3JZz/DBqO32K9HwjfewT1UEnOCDS++MpWAbBfulnhs6/0ETGamYXaD5pZCEKaAIjmiPpVu7HvFYAYgIeB3indunwN5XlVuPq6O9abF5FTfgyXbv5GxrHfg359isPVtYiIqcCNd7TzPrW3DrVHruDc0aMo3nse93XJTwhumIeEJpgrF84hK+/Nq32Snl2TNsqO47pOZfD06RMcPngaT15IHPYq+hXnzl3BmXMvSyj3BNnZtbjQzMH1r0gEHrGxsaioqFCf6+rqlPbjzh0thDk2NhFrN9mhpHYEimveEHgIeCip1Vjl8+Dnumaf1TlGovCzHQorrOETNBTbPAeLsLVD6V4BCbxW1576frO2yPrj+ve/zb8v8IiJK0Cf/tNVeOx/PrNWwpPmAedRE+C6zQ52LuYiyESwfmmDQWZm2OrZW2UMTfsLAI6WnFqo5QSJSO6CCTOMtZBhARxDLIbB0n4IfuxA0KY3xdjrtB9MJz8V33w3UfmCNJlgnFVCstaAw9uyAXgY6K3p2ZPHuHL5urLznztyEoE7wnHsAXDv1m1cusJETxSuD3Hp4jXcukcfgQe4/+Axnj55ohYc+m7cPlSDtbuzZKE9jQcPtSRcDJtl2OTt+5pfxs2bd3Dlyk08evIr7rLtyzfxoFn2siePHuHKpWsqwRkzdd699wBPnz2THehT5a9x9+593Lut89O4eR+PReDfk3FQY/L4wYPGtq6cvwDX5d6ywJ7CfSb+un5bl9zqkZoDE2wxoRnHcOXKDTmnvd680yyPxK9MlHYLFy/L/KX9qoQ4ROcdQ31+Ptzj9+GGLuvnPRFeCf7xqDtzDQca9mLF2lSVEOueSmCm9cF50n+kOfHenj9/DXcfaP4gHBffPz5Vj7Xu2ajcd1YlK7t35zbycuu0+3HnHi7L/bx5VwfuZIw8fvu+3B+Zz6NHT+UePpG2r6Gm7ijqG87Jbyu/m/y2vKckJhO7dvUcVqwKx/4D5/Erz8s9v3PvsfLv4G/9VHb8dEF5+ljundxnJi+7cu1OY4jun4X0wKO8vFx9rq2tfQ54xMcnYfJ0U0QlWcp/iSaW3zazvDFXOaJsnzO8vPpj9JhO6Nb3E2zYMUCAh8trAIq28u8DPPhcBgSkoeMvY5VphdoOCsyvv3XAxGnOWLjcCv2MLZT2o0NnK5X5MyypK1KLtFDU1gTzX4H12o+EnF+waE1/dW+o7RhuM0TdI4IQlZRM54xK7QdBBwEBE46xFkyTD4jDewEfBuBhoLeiJw/uIy8+Ba5bouDukYCQuGqEukej9MAZ+G70gntsFfbuPYq0mHSsdQ2GV2geNm+OR1HZfuRnliC75BCqiiqQER4LpynecN0Uhg0e2Th9/CT8pB23XbHYuCMFB2qqMWe+P6LiylB/4DC2rA/Gth2xcA8qboxkOXX0GPy3B2KjexqiI7KQkV2NsrJ6JKZVob7+EOJTq5EYV4j4yFTMXxqK6po6+EVV4NzFW8gKT8HeM7dVO/uKi2HrsA4ZxYewJzMTs1fGIDm1HDkpWVi3KRJBYTmISKiA385gbNgYimUr/OHqGgD/0AKc04eZ3rosfeVixRIPxOQdQU5EjACPo6jLzYVbzN5G4HHj3EnMHbUCuyKLUFRaidHOW7B9dzx8w0tw9MhR7N4cDNcN4QiILME9neC+cGA/fD2isWl7oizc51CYVwXvrQFwZb6UynLMXhSADZvDsdEtHWXFVVjmGo0zxw9g/Yog7JS2N+xI00UTPUZtZS0C5R7U76lHVLzcp9ojCPEKg2dINkID0hETlor1m0KxxScHDQdOICooGW5uYXCe7IWair0I9kuGl3ccNuzORIRHBAr2XURhYjoyq87gQEkhdgTnYfFsd0QllOKChl3+NNQW4LFklQ08/E0REDYIuaXUKtgrLUbrAv3tuGyfPUKCjDDI9DP8+8v/J7/JYDlG/5I30LS8kt8/8KBTOteT774foTQd+nTm3/1gj8kzh2PUxOH4sZO1KrbGAmzuQT2RlKdpOT6mKJU3505IEm79nMb6iJ0NO/uoejCffmGPQWbDsMGtj6o182MHa+ULomk/HATQ0b9DX0hvqop4YQQMfT+0Crmtg4g3YQPwMNBb0bVL5zFn3Dpsd4vB1u3hmLcqHuFesag6ehbu6zzgk7ofBRklWD5nM7b5JAoCj8S2NX5ISsjA4hW+WLQuFouWhqAoLh5rvPJQ0XAGG1aHIN03ALOWBGHz9lgsm70DSal5mLk+W0WzZIVFYMKCYGwW8LFqVQhOa7m4cfXsGUT7RcBl8m74B6YhJbUUi+b7YeECL+xY74XI9FrUNpxAXGgSRtgsR3TBQbhvi0JxVS3WbEjAmcuawLhw5hQWLg7C1YuXUZqQhC2xB9BQtR9uG4Jx/Np15GQWYaTTLoQHp6GwpAw+vinIy9+DuKAMVO+/odp49ugOclPysGKmKxbuzEOsbxgSik5gb14edsXtw00d8Lh95Qo8V3ui4uxNHGiow6oNmdhXdQDecu98BQyNneGL7ev9sH5rHA5dU19BZGCyyth67fodFXl0oLoWnjsCYDnWC9XpWdjsX4S6Q+cRsskbsQUHsGhZEI4f2IOlq5PRIMBi52pfHHtAFPMrDtUdxKYlu+C2PQiLlvvBLbgA8enlSEguxs41AYiIzkNJwzF4+mZix9JdCI2vwNGLV7HeNQrx7n7wjNmDw6euYYcArKjwaKwSgLJo3k7MXxaJwB1BSCmpw8KZbojP2Y/7r2Pt+Qjot4BHbGySAHJ75FU4ISB0ENx9jZGSay3gg2nP6U9BR843AwWaA6q0oYuAKapyRuV+F6xa2xmjx3eG8eCvsWBdf+TscUKpyiGiM/VUOekSlGnfVc6kujbbzu8XeDwh6PCMxzftnXWgQ9uZf/+zPRxHmWGI+XB82c5GhKM1Zi4wQmRKF9nha5EerQngPx9rgCOlQHOafRXT9ML07u4BPWE0eLiqiNtnoLmAkd6yMekj74crQKeljKfpxUWZXr77YabwNJ3pxVa9vsvEYwbgYaC3oisXzmPB9B0oqTmK4ycvyA57H/y2hGDvtUe4cuwggkIzMH2aF3bJsaID53Dg8DkRtufgsWYXFm5MgbvsnifPDUR9USncQktx5OI97HQNRrqXD9a456K89iSOHDiOw1VlWOFVgcd3b6MgMhqrvYtx4OApHDpyDkqGPhVBn5oPr1BhnySExFSgOjcPE6e5I8QvCTOnbkVcyVHEhKYhIbUcPgJE4oqOo76wACsWuWFdSB3uqSxowNUrl7ByVTge3r6OitQ0BBZdxNmDx7BrQwjOPbiLguxiODvsRnxMAQ4c2YcoEc71+48jIyILlfVacqsjJXnwDStERkwKXH0KEOERjMisQ6jNzcXWsGpc0+XtuHv9BkI2+6H6wh0cFOCxcXcJLh47gyBXN3iEZ2D5jmwcOXIaR45dwH2daifMNxGBYfkq6dKv109jl2cqUrIrsHh5GMoTk7EpsFTAwHVEbPNDctUJLFupAY/VW/Nw6fRF+G/ww0Gd+uTh1YvYudINC9bHICogHBNmBuLU3XtISSnGjpV+iEuWtq7eQHBILjbO2oiQhEqcu30XmzZEI36XL7zi63Dqwi3sWuGDkr31mD9jI9Z75WPb8l2YvTYB9x8/Rn1pJbzld06sOI9b127i1p37uHpZXm/dwY3bH1aa89eh3wQecQQetijf54z8CkdEJ1tgu8dARCUO10JrVeG3tjp0Ps8a8GAbGvBgCG5lgwvWufaEjcMP6NX3UwH1fZC3xxklwuraKhaQ0xWaU6BDBz6atds2fn/Ag6/eAuT1oIPqfoKOH362xcBBlqo6LLUcLDFP4ZmU21mZFf7cWo4mzUZSXkeZazdU1E9H7cEV8rnDc+dbYwKytKJfEBjbTZXtZ7Xdjl0ssW57H/hFdoPdiMH4+lvN9ML7TdMLK95qmo/JSuPB43RGfVfF5wzAw0BvRc8ePUBhQioWLfGDR0Aujp25gqSwROwIKkKcdzDmiwCPTqlRtVXmzfMQwVWlspXmimArqjiKc/tqkZx3AOePHkWwnDt+8Q5CfZJxouEAAndHYuWaEISl7MX5g/Vwj6xTvgiXjh/FhhVeWLM5Funlp7SB4CnKcwoxf74nFizyQVhyDU4fPIi0rD04f+0a4hPKUH/sOspSM7FujT9WLN6NyMxDuH7lPKaP2oicvReUXwnp+rWr2LU7FQ9u3xRgUozY8kuqgm9BUjrmL/SS3UMWomKrkJFahiPHDyE9vQKHDp9GcVoZGo5oGo+rh/Ziy6YQ2YH6Y9nWdFTmFGCDWxrqKvdg7boo7BegQfr18QMURMdj1aYIRKaVwi+8FpdOnJV7mIryhqPYsdYbS9bHIqf8hLqedPnoYXhsD8acBb7IK66Fp0c8VqwIwFz5XJqdh1WuoVjIpGu+zJZ6HV4eCTh9/ID8PuW4dPYy4nzjceK+bra/3lO1bhLyT+BI/SHExhTLffgVWTl7EOoRh+z8WhwT4BEfX4rCzHKEeMdg8TJfTFkUjkP7DiHMJw6rVvlim4Cdy9fvIC08FQfP3cDRPZWIyj+OqxdOY+NSD6wT0BaaXI0Q92gRFjXw3J0o4KYQsXLNx0p64KGPamkNeKzbYi9CWvOzKBTBn5pri51eAxEcNQz5lXQKpcZBQEGrAv7lrICEsD43CFOs83NugQN8gy2ww2e4CCVbaZ+gQwCG6offdUKxKiTHInO2unZebP/V/C6BBzOX3m+MIIuMzBOhpJlX9KCDDpIdfrEWIch8HTaqlLxfZHdlSvjzaTkIIloCic6NxxJzf5L/kQMuXSuTzd4YHfBofm3rTGDG+xWZ0hUu40yVz8ePHa3gKuAjKq2LSsX+cyctzTzvOSNbvv6Wfh8zlM8HTV08pgckrYGJ12ED8DDQWxMdR8+fu6IShnEXfl8WFFaCvXblGi5cuqWq0j68dw/nROhdvXFP5eV4+OCxcvpkTZVH8so4fuVw+uxX+f5DBTDu3bol37mK63ceqIqrTDym6NdnKgX42fPXcUe+o6dHD+4rR8eLl27izt0HePL4iUqqxSWNDquqku3DB8phldVP79x7gLriEqzekoqLsvjpiX0zuRkXQyaweqBz7Hws7Z87I3O4yWRdT1UyIyZSe/jwsVIPP3oon3WZtVTV1CvXcenKTVy9dheP5dzVa7dUldobV1kZtsnuwARcF85fwS2ZJ+fIJGxMB00H1puc5zk6jjbNUzmuXruBU6cvq0q1d2/fUQnOLrPirNzna9LP2bNXcOPOIzUHJoVjdMu9+4+k7Wd4wM96lCXEc5wjkzhxTiTO6b5cR1MOHXTVeOT8nZvStvzWTKJG5797t+7IbyRjv/dY+pLv3Zf7xgaePVbOunQwvSRzuyKghM6+dOy9TY0HK8reuqvG+LFSW4CH6xYHlNaN1CXm0jir2A4RCcORVSTA4I0EP0GMgwqnzSeo4GdGtAiQKFHHHZGrwmztkVki7yvsVPhtngCfnDJr5JTaCVBhyXzym2hc3q3G49ItTeuVnVONzt0mNIKOz0QAfvmNrSpPz8+sHDtv2QBVPI2mFeawaE3IfpzMdOgddRqNLvK5s3qfWtgde/YvREbJAPn8s5zrjOqGeTh1Pla9/y1tR0umdigmszPGTDYRIMFMr9YKfCTmdlamF2qUqBGh+aXJsZT+HiPlM00uI18AEW/CBuBhoL8w/YqTh0/hzKXb7yUPiIH+3NQ2U4udAA9nARi2IuQFZFQ7yHsnAQci/AUItNnHo9EkYo/SGifEJA6Hd6gJ8qqdUSBt5VfaoKDaCZ7BpghPNUdanh0WLu2JNVsHw81nMDZuM4anvyUWLuuJxat7ixByQIm0V6wK1zXrpy0sYKWkzlaAx4i3Bh61h0/jxoNnqN5zGIOGzFP1VhToaMYsCd+1pyXWbunbKDw/btOKDmS0AA3pxX3Vf6Jq31x53x8JuT8grag3rt+qx/4jW9T3yNUN83HyXIwCIr/lYNoa0wE3VsDH2Ck68PGTtUq9znO7/HoqHxCW4NeDj6/ajVOaDs3kYg9mPn1brYcBeBjoL03ctRvIQG9CBB4xMTGoqqpSn+vr61UCMdZqIcWraC9bAR4jdMCD5g5N0L9uiGtxlYMAC3uVsyM73xYLF3aX3X9f5NeOQnSCKYKiB8E7zBIjJ3fEzqAhqNw/Cutde8I/2AZrt5kiJH64fDbGmIkdMXd5D8Rl2Ei7HMsbajz22iEo6u01HvtPXEDNwbMYP2kzGDJLlb4ecFDlT2fIgYPNsN2nl8608vqC9sNjAqcmrQbNJTnlw3DqfDwuXy9F/ZENMldqIX6U+fbAtZs1uHX7ELJKTRCf0x6FVU64cr0MeZXWSBTw8bpaDzLvJcHH+GkmSqvEAnqrNvWV47/AJ6wHTM3M1P3Xgw/6d3zz3TidyYU+IIxyeXPwYQAeBjKQgQz0BkTgERUVhby8PNy7dw+lpaWqZsulS5fU59DQKKzdZKUDHnTofDOzipb/g/4YLBzngsQUa0yY0BFzFvdCTtUIhEQMwS6vQdjiPgzWzu2x1dcU1YfGYNu2voiIox3fGIGRZti4yQSTpnaFT6gN8stdZDxOurZb6/NV/G5MLQ8ePUJl/TEsWxMiAs0GrLnyHOj41B7GQ8zgHtTjg64e+1uclK+ZUNTnvE7Iq7BQjqFVDfOQUWykAEauHDt3KQvle6fqrqVWpANSC7rj1LkYXLpajP3Htqm2Ugu6oeHoZpy7nCnfM1fXteyzLUzwwURrE2fowEcHa6yT/wxTsAfGdIO142ABGRr4YFVbhte+K5OLAXgYyEAGMtAbEDUbISEhmDx5sioQN3v2bIwYMQIrV67E5s2b4eDghCWrTVHRMFIHOt4UePB7BAhkeV9lj/gMc0QlW6BgjxNyS+k3Yi07YCeEJVoiIcdaJQ6LS7JAeqFcm2kNn5DhiEt2QGi0ueycHZW5p211WVrjdwM86D+02zsR334/QkCH9XOg498COvoZmcPNrycySj9u0wrDXsnKRyO/C46fCRGQkYFT5+Nw5JSfgI/+Cnycv5yjolVS8rvKsX7quxrI2IKDJ9xx+Vqx0ozw2rTCnur4+ctZKKi0VW237LctrIGPLgI+jMGaLj93tsJ2757ILO2I0MRusHMZrH4TDXwwlTor3DooptPpm2o9DMDDQAYykIHegOi4e/36dRw5cgTHjx/HsWPHcPToUfV69ux5xMVHwi9sJEr2irBWwONNzBpkHWBRIIGRKloFWTqY5lRYI7+CjqVaSG1BlaMwX1njxQZ51Y4qlJeF4HLLnVRkjRZOK22qyJbm/bSV3w3wOHzkDAYYTxeQ0QQ6yAQd3XpZYvPu3sgoobNl60Lzw2dNa0GfjfrDrspnIy67HQ6f8BQg4aHAxdmLKep8TOZnOHLSRwGJsxdTUX9onQIX9OGobliA/cd24MBxNxw66aXMNMoMI6Bk35GNcn2aAIhe0pdOq/KanFb8C2IzusB53CAFMHr0toB3aA9klXdCcFw3mKu6L5rDqQY6nJTJhbk9tIRjrYOLV7EBeBjIQAYy0HugPTWliEgYi5JaWxHwFPStCfG2sB54CHBRAMMRxbUCJvJtsWWbETbtNoVnuCki4k0RGjsMu0MHwz9iMLyCjBESYw7f0KFw3doX2/1NkF1G4MK2tPEUvqmpZa8Aj7fw8bh//yHWbwxVBd+a+3XQp+O7H22weHX/xrLvrQnLP541R8/Wz+mZacvb46AAhjt3TyCvwgqxWV+ivG4yDp/yQVapMU6fj0PdwVUCPD5HZf1MXLiSo0WxFPVDcp7WBsNmT5yNUiDj5p0DyNdpOBJyvhcwORwnzkWgon6GgJGfWvTfdqZvR0RyV1jYDlUhtQOHmCnQkVXeEf6R3VWadUa7UBul/60+/8peF/Xy+loPA/AwkIEMZKD3QNV7SgQMjEZprZ3yz3hzH4+WbI9SEfwJScOwaf0grN48FDOWdcZu3wHY6WUCm/E/YvyMjli6ujdmzuyIXV7DsGh1HwEkllrVWj2QeWN+e41HecUB/Nhh1HMmFi17ph0mTDdRwvBD9uloS9ZQclz216g9sEzlxtl/bDvic75VDqNHTwfg2JlQnBRAUVo3QWlCMkuMlAmGieXis79T3yfAyCkbijv3TiltCM00x04HybnOAjS+F/AySNryF7CySGlBWvb/OkyzC5OMGQ02U7+FuYCQqNQuyC7vBO+w7srf5nnwwbwqLmB69dbAxavYADwMZCADGeg9UFW1AI8EAR4ipN8t8HBA2V4HJCSaYdPGgVix3gjTFnTF1t39sG2XKWYv74tRk3/A9AUdsHBRd2zeaQK/cHMs3dAbiTmWKjKmtTbbzm8HPG7cvIPJU7fiP/+1btR2UI1PE4uVwxARdp3VDrw14fhHsd7hk0xTR0nNOOXY2Ty5V2scL4Ciat8c3LhdL6AhFMV7RiE681PsO7IBT57ex8lz0cgoGYgEAQ0EDmcvpaO8fpoORHRSUSvM4XH1xh5klw1RPh7nLmXKf2mE0nBU7pstgCRTAMgQZdZpbQyvwwQfXiE90L23hQIYI8abSj+/ILOsE9wDe6gU69RK6cEimeG17X98Pa2HAXgYyEAGMtB7oPcFPNgW671k59ljh5spXHeYwitoONZvN4ZngBVC4qzgGzEM3qFDEZ1oKa+DsG6LMXb4DBUBZffaobwv8tsBj+TUMnzVzlHAhpYYjInCCDr6mzA3iRbB0ppQ/P1Y881oAhSdkFtuLkKZheiYxKsLag+uxIFjO5T24lW+FfE536F87xQcOemlNBWHT/oo7QYjii5fK8Htu8dw8PguZBQPUKGyDce2KJNKamFP5ROSKExfkPNXcgToDFdtVu9fqHw++J36w+sVsEl8B6CDrGU4/QXbPHvhx47WKnnbwlUDVO4POvlu3NUbP3WyEvDRmtaj7eDDADwMZCADGeg9kAIeNLUQeNC/4x0CD632igPyKhyRU+mIAuG8cvlc6YQC5bthqxxM1TXCOaXMXCrHZQz6NOtvzCqB2JsBj4sXr8Pcaslz2g6Cjp9/scK6bX2QKcKtNYH4ezKBBTOGatqMjkqon7uYJoBtNBJyflBAg34WF68UKOGv5dJova2E3O/lfrlg/9Ft2HtorUr8VVY3UZlcTp6LUg6jJ85GyOtOJEu/BVV2OHk2Wl5tpe3+yCk3Q3pRPxX9Ulo7VtqkxqW70n4k53dRDqi/pXV5XdabuBav7Q8mGOvU1RI7fbVIFwKT+SsGqggYvWmMzBwf7X9kYbnWgUZLNgAPAxnIQAZ6D1RVXSzAY5QIDHuVAKwxHPYdsL5AHLUPLLOv0rE3K7mvUrEz+kV3TTEBgzrX1MYbs7RJh9ngKBcBHlrytLZSZFQuPvuKERKatkMvvEZPNlFVVN+/XwcF9MuFNDUadNhkzgyCAAIHHqMfxd5Dq1VeDZpB0ov6qLwbRXtcdBqP1tukOYQ+GgeP78bxM2G4frMOx04HIy77GxUOS+BRWO2kTCwMpeX19OU4cTZMhdueOherwE126SAFRLR2m+bAvt8ke+lvsZZgrIsytRAYmgwdhvCkLsgq64SY9C4YOcFE/XY0xzRFuLRd62EAHq9Bvz77FU+bF7kwkIEMZKCXkF7jQSFNbYem9WBkysfPJXU2CI4m8Gi7xuP6jduwtV8uAquZtuMTewwwNUNQbDeVCr01IfjuWG9Cae2cxol5P6kEXzdvH8ShE55KsPNYWe0EFVlCTQPBSGpBV+w7vBH7j+4Aq8W+zNzC/ghWjp0JwZUblag9uBwnzkWirG4S8sotcFKARWG1szKfHD0dqCJd9jQswIFjO1FSM1bAxkBp591qNNrK/D34uwwcpJXOJwhJyuuM7PKOqqqt6bBh6vfTtB6McJkggMIAPN4pMWb/wMF9KCrOxs1bWgXSthCLn125opVKN5CBDPTXIaXxSBiJ0nobqCq0SiNBzQT9LD5mtldzCo55vVotWdnVyrfjk880bQd30kzVvdxVC51tTfi9HRNo/KwDBZpTKDOE5lcwHLV1AMLj6UW9celaEe7cO6mSc9FPg6aXi1eLULRnhPK9YJvMo3LhSp5c3/el7bFfakgajm5V5pLojE9VdAujWpIFvNDMsqdhoQI3tQeWKm2L5keiRc28DND8HkyzCrOY7vDphR86WKNdexssXqP9VlllHbF+Rx9VZE45myqtx8g25/UwAI820okTJ+ATuAgbdw5FXKIbLl++pKpx/hYVFBRg4cKFqKmpwZMnT3RHDWQgA/3ZiRqPgMjRyCyxR3q+s+x8HZFW4PTxc74LMouc4B00Cvsa2mZquXfvISZM2qxMLNR2cAfN4m/MjMl8Fe8mXweBht7soQGZzBITxQQL+ZXWuHA5B3sPr1M5MF78vtYGw1RPnAlTuTf2HlqjEnUx6uTY6UAVGksNB8FEZskAnL+cDRZ2exVAYEjtviObcPxMhEoURkfVhiNbVHG/nLJhyC4brAMbzeu36OfRepuvYt7Ld3M/m/w9Fq3urwBGz34W8I3orvJ7JMnvNnGmMT6R4/rkYt98N7FNWg8D8GgD3b3zADHx7vCPGIriWgeExQvaD1+Gw4cb8PSpVga9NSJYmTdvHry9vbF48WKkpqY2Vq40kIEM9Oemo0cPIyh0J/wC1sE/cAP8g9YL8/Uj58CNwuvh47sJx44d1s321cTqs8zbQadSvbajW28LFbr5LkwsdPBUZo3C7iJ0u6rPueVmOH0hXpkxCDRY1ZV5Mljv5FVCnSGw1EQw2uT42XAVAsuIk7LayXI8shHIMKKFfhpktpeQ13oeDebkYHZSmk80UEFflh4K0NB5VX+d5qvx9veCgIBM8JFaRH67RGz8fSJTu8DGaQj+9R97OI8ZhGRpj5lNmVzMZKgZ/inHCSiZUr01oNGSDcDjN+jJk6fIzUuGV6DmKV6iU5UmZtrBP3gmKivz8OjhI93VTUSAMX/+fCQlJSkzDVMpr1q1Cl5eXrh48aLuKgMZyEB/ZmL1Y25O/oz87Nkztbb9Fj1+/AQLF3kpwEGNB5NQfdXOFlPnGimh9mZCsbl2g5oNI5QIQKjZvwRZpYMV+KB2glEkKvW4gJIa9TkacTntmrXzItO0wrBXAhX6XTC9uR4oXLpWonM6ZajrzwJKRuLClVzVP/0xUpQ/xvPtEeiwvD1L3evBxbsCGS2ZYa+BMV3hF0EA9gtCE7sqTsjp/Fbgg9FGu/x7Cni0wnc/WmP15r7K0ZSaj2Xr++Gb72xViC21Hu3aTxRw8WqthwF4vIK4aNTUVsI7cAKySwg6NK905TEuICSz2FYBkpy8SNy8eVv3LY3CwsJgYWGBwsJCeUifqmPXrl1T1StXr16Nffv2qWMGMpCBDPRnpvMXrqFbj0lgenS9toMJqoLjujaq8l+PNSdRTWOgHTt9PgGXr5Xh0Al3WZeNBGz0Ur4Uew+vVdcSTDBq5NLVQgEA/V6qnSBTO1J3aLXyySBwuXF7f6NvB51E9zQsUoXckqXdzFJjXLySL0DFE4dPeMl8WF+lNbPL+wEaBBOMQCHr7+W8pQOUacQ3vDvGTzPG6ImmcA/s+VZ+NKrtvF8wZ8kA/OPf9jAeaobQhK5K6xGT3hm2LoPxz/84tFnrYQAeryCaSgLDFiEpx0JAh+aRriUCYmVHhqbZqnjugAhrRMdtwdmzpxVY2bevAXPnzlUmFppaEhIScPfuXdXmo0ePkJiYiCVLlqCiokJVuDSQgQxkoD8rxcYXot13zsrMQl+AL762w+hJJmp33pZdOIEDw0wb/SjkNb/SRmkw6CNB34hLVwpRXjtJXcekW0rjcWgVjp8Nk+90FtDA9OLGCjgcOx2gwmHp0NmyLzK/z6iTqzeqVX4NAgoCGgKW0rqJOH0hAdUNC1U0SqoAnLqDq1VysMI9zjLG9wMwmnMj2JD7x6yiYYldlSkkIbuzSvA13GYIZi4ciCVr+6uqs1PnGGOLR2+Vh6O19trKTCAWEt8Ng4cPw38EPE6aaawKzOVUdMSGnX1UYrF/f9I2rYcBeLyErl+/KWBiG0JjLOXPxhAyB5WYp2CPvrqjFlZWLO8LhKNSbBAcsQQFBVmYM2cuioqKVTuHDh1S4IMmlnPnzqtjpLq6OlU+m2W1qQkxkIEMZKA/Gz198hRTp+8AM1x++rmt0nYwIyYjJV7UdjxvPiETdLDyal6FtezYB6rPmcUDVUVW+m/QsZPAgwBh3+ENKo05nTeT8juoomyXrhapAmo0beiLqrEw29FTASovBp06nx+DFlJLx89jp0OUWSWtsIcq3lZaM0HG3B0XruapaBaCE+UMqsb7/kNeeb/INJvQfBKe1BURyV0wZbYxJguv3NgPS9b0U6Gua7f2gf2IwXLcCLv9eypw8uL9fj0m4KHJZaNbH3zZzha/dLfETp+eyKnsKGP6BY6jBuNfjVqP0a0CDj0bgEcr9PDBE6RlhMIr0BLFNS7QsvVpiXNU4h59IiAVl8/PTOjjiIxCJyxeaYTRY2xQW1mnaw0qnNbNzQ3Lli1/zsRy5swZbN68GZs2bVLaFQMZyEAG+jPRxYvX0KP3ZPzrE1ah1arP9jcdjkQRni0FIbUUWsZQvQDXduh1h1Yp3wqaSmgyYbpyOn5mlhhrmhC5njkvrt6owrlL6covI7WQuTU6aBVfrxbI62zVFrUZWaWmKifHkZO+z/WjZ36PIbI03zDLKJN91R5YrlKTMycH+6Wmo+k7LwKm1+UUuRfNtT+NWg1hOnLSWTQqrYuAiu7YtKu3AhQEHPTlWLetLybPMobj6EEq3JVZRpeu7afMIivW98XsxQMQEN1Na6tZn8370r8qk81LriNTyxKf3RmjJ5nif//mgBHjtcRvBB8bBJB07GwlvzW1Wo5o136SgIzWtR4G4NGCaCopr8jDbj8n5Fc6q6Q/jaWjqeXgayPrEurIe15XLJ+Zwnj85J8wbqQ18nLz8FDneEoTS0xMLGbMmIX8/AI5/lAd52t0dLSAkmWoqqpqk7OWgQxkIAN9DBQTVyCCxgX//lQzs9CpdPwMkxcELbUM1EbUHFiqCqHRcZPmkdLaiSqSpLJ+lgIlLDN/9Eww9hxYrIS9xgIUivsrXww6hKYX91VtqnMCKlgrhRoKtsFolwQBL0xjforpy2snKDCiH4fGNGH8pErXl9SOUxEtKfldZLxNuTXeFmi0ZApzggu9+YnMMvWsDsv3TNxFc8bEmUaYscAISwRYbNrdRwEOAoxFK/tj+oKB2OLZC2Mmm2D5+n4q02hzsNH8fjdnvSaF56lFiRaA87JryUwgps/twVT3NOPkCvAgmLR1GYJ//FvTenz97djnwEZzNgCPFnTkyEH4Bc0QxGurtBtabQM98GgOOnSflcnFSQdQNMdTN59+WL9tEJxH94F/oA+uX29KOFZVVS3gYybCw8OfM7HQFLNgwQJDrg8DGchAfwriJm7KtO1K08FoFmo72v9oo/wQWgIPAorCKidcu1mn0oizlgk1DQeO71ZmlMS8H5Wwp7nkxNlwVQZeL/wJPAhKqKEgUNEAgV7gikAUEFHVME/AR74I4j6qDUah0Hm07uAqpUXRj6OJOyFDAAzbbYpAaRLi75IJNjbt7q2cQanVIMjwj+qG+Sv6K1+NcJ2ZhKHHsxYNhEdQDwEfA+Wa7hg/1RgL5Doe3+HTEzEZTaCBr3pu3l/zY0Fx3eAe1BORKV2k/25YKABm8er+iE5/OfggmKFvyYTpJvifvznCacxgdTyvqiNWbOgnvzGTilHr4Yxvv58iQONFrYcBeDSjixcvIyR8DWLTaWKhFkOv4aA5pRngaM6N4IPXsjaCI0KihyEiyUz+MJYYOb4LXNcvw/ETJ3W90Gn1JNauXYtNmzbj/PnzOH78uPqclZWlu8JABjKQgT5uunb9Fnr3nYZ//seyMZqlc3dLJeRamlkYMUKNB8u/X75epoABk23RbMK6KbFZXzVex7on9YfWKt8LvfYhpaCzMsnsP7ZT2mb4bJP5JD63PfIqLJVPiIpOEeBRvneqqoXCzy9qPPT8fsAGBTrNExTgBGB02py7bADmLR2ofDS2evbCOAEUa7b0UQCDESm8lhoQOooGxnRT4IA1U2hqYZvNw2WbAwv9Z37fJ6w7wpK6yr2hyUnTclBbYe00RDPfzDJW4Gbpun5w3dFHXde8neZMrcfugJ7o2MUS7X+2Vn4fuQI8OMZBw4fh7/9yUL95u/atp1E3AA8d3b17H4lJfvCPYASLjQAJ+nA4CgBxRNleZ5TVOaG4TkBGFf056FCqBx90NNWBDwVQ7JGa6wjPICNkldkho8gWsxZ2x/RZo1BZUal2AaTbt28rx9JFixZj/fr18PPzU8cNZCADGejPQEVFe/FzpzGN/h1kc9uhSnC1BB7MBJpdNkiARhBu3jmoQERU+r+UuYMl4OOzv5XrtPTjTMZ1+KS3up6aEB6nSYXpzc9dzlT+GTSn0HxDAELzSlntRJy9mKoKtjEnB0NtCWjY3vvSZDRnzpc5SzRtQWdVA8UrtAdiMjqrMNedvr0wY76RypVB0MHIFGoxtnj0QoQOqMVldcEO357y2hnxwmxXDzJaAoTmx5MEZDDF+dylA7DFvZcAmR4Iie+q+iUIHDvFVMBMd8xeMgBbvXph/c4+WObaX42zZbt6Ti3UTEIEK//zf45wGj1YQOEvyK/uiIkztAJydCbWQmtfTKNuAB5CLP5WUJQKT39HARQ0l7CMtT1Kau2RXWIDn2BTeIcNQlKxHUoFiDCKhdfpzSvNNSA0teRXOmKbp5H8ODYKsBRUOmD91oFwHjEQCQmxuCcgh8T8Hhs3bsSYMaNx7949dcxABjLQh0VXr17F9evXdZ/aRk+ePMPjx1r+nr8q7faIlx2vPozWHl9/a4s5S5hk60VByegShqsy78a1m7WqgivBBFOWM5RV02J0UJxVaqKcSLWMot8pcJGQ216Eem9culogm0An5JQPl/Mj1DG2e1DaYDtJuT9LW91VGzzXes6Nd8Oco9JqyCt9NQg0ojO6YJdfL8xcMBAjxplqYa4CChgVMm2ekciNXiqxGrUdsxYOVMf0Wg22o79vLe+f/pxiASnUgPA4TSa7A3vCM6QHVm3siwXL+wvQMIFPuNyDMm1sMwXgbHTrrUw1DJFln4HR3V7ooyUzedjugB7o3MNS+XtQU1NY00GBJWq2/vWJvXIybc3cYgAeQgcO1MLLf5wgaAEPTBImf1ymRs8rtcXqtb1hOvxzDLX+Cks3DkBh7WhBz04oqtLAicrr8RzwcEBBFYFHf6Tk2clnJy3bqXzHL2IInEd2gbv7dpw9e17l+1ixciVqa/foRmIgAxnoQyH6W9XX12Pbtm2K25pz58aNGygqyUBtXTmePH15SYU/O02cvEX5duj9O1gQjkKQu/eWQk0zjXRG/eGNKmkXK8NWN8xV4azHTgWhUNZU+oFQO8FXAhOCCSYKY+4MhtHSf4P+IcxOSjMK28mrtFJhs4xOSSvsrb6v9fnuzSicl16Tw9fYzM5K4DPRFkNarR2HKOA1e/FAARZ9sc2rF5a59lOghKaLecsHKKHP/Bv09aA5hE6nLfvRsx5oaP3yvnSWe6CBnO0+veDm11MBCvqK2LkMwrqtfQTsDIKZ9VBs2NlbaU54PcNv6UtCEBGb0Vn1+Vugg8w++Uog8//+1xGTBbQwVwjziQy1GIp//FMzt7BqrQF4tKBTp0/Cx3+ugARbAQ4EEwIgqp1R1eCEXbv7wsK6HWJyRsDbywQTJnWBR7i5IHZB07UaQFHcAnjQN4Smlth0a/XA0GzDiJeSvY7yY1tj4tRumDx5JDau34yUlHTdSAxkIAN9KEQNR3JyMpYuXQp/f3+sWLECOTk5urOt06NHT5RzemTsRhEqQ+AXMh1Hjx/Unf1r0f37D2FkMhv/+LeFMrEwTXqPvhYijLu8JFyzk9Je1B/eoKJYCCzOXkwW4dZN1UupP+wqArGd8vEgQKHPxpmLSdh3dJMKdaUvSGbJQJW7gz4gjFahyUUfKqsBm3cDNPQCXxP6nVQFV76n0CZg0J/b7t0LE6YbwzO4B0LiuqlsoqMmmirzBIGHhxxnvg06ldLsQf+I0ESGAWtgQt/Oq8ZAkECtBvvY6tkb3mE9sHJDX2U+mbnQSDl7sg8rh8HqPX1GqFVZIddQ66HXyDTvj9xan62xFkbbG6xc27v/cOVHUrz3Z4ybZiyAk+YWRjIxp8fz5pa/NPC4ceMmgsNcEZnECBa9r4ZmOqne5wTXDb1h6fgj0gucsWBBRziP6oBRUzvBdUdflNWP0kAKM5oq0NHkiMrjsWlW8A0bhNxSO+VwWlSlRb6U1Dkiq8QeC5b3wLz5I3H79i3daAxkIAP90cRw9sOHD6soM5Y2aGhoUMdPnTqF6dOnv7TUwfVr15BfmARP//GITjOX9cEe4UlDkZzuhnv3/nrZiWtqjqBz94nKsZTA4/Ov7GDvMhhJuS/m79Azq7jWHVyJW3ePqGJuNLkUV49UCcBOn49Hae145FXaoHLfLGQU9xOQYSEgJUKuzURJ7RjVhmaO0Urha9Eorff1OtxcMPMzwUVsBivJ/qJCT4PjuylfCebO2OXXU+36CQYo3Fk6nqGma7f2VWGvC1YMwKJV/QWY9lSCn2CFfh7Nhb6+n+asAE6xxjzP0FU6gnoE9VQAh0Bj1ea+SnPhMGqQpuHY1geu2/tg9ZY+ql/yZvdeqj894NC331qfbWG2w3tgaT8Ef/+ng5pbQU0HrBGww1BbZjj9/CunF8wtf1ng8fjxM6RlhME/zAaFVQyX1RxD9cnByutdEBI5DBMmdcT4SZ3g6PI9zKzbY8wU+aOk2sI3aBCC4oajqNZFAAU1Jfp06lo7+eUu2O7RH5lFrPHC4w5K+0HzTHGtvTxAdohIdERs4lacPm1IHmYgA/3RdPPmTeTm5qpijhEREY1lDlgMrba2BpMmTcLMmTNVQkA9PXzwWIDKfkREbYRPsDWyy2xRXKPz+6qxRWCkI4pL0vH0yV/L5BIckonvfxoJ1mfR5++gieFVkRIMn605sASXrhUjnyaW08E4dipQwEpHNBzZiDMXkxXTxMKoF0ajJArQIGsaDX1b786EwrHGZXZWmT9Zq4SCnwm6qF3wDe+hiqXRF4MOmSMnmqr8FtFpGpCgkNeHv/L8fBH8qzf1VaaXRN19eJXA10e+MIEYw2S9w7orp1Aeozll3rIBWLhygAI1C1b2V7Vv1sh7Vo/l51XSF01bflGaI6uKZCl6c5DxMqbWg3lE/vmJg3IeJhBhwrLe/c3xz3/b47Mv7V9IJvaXBR579pTAw88BuWU0gzCKRa+x0LHOPJKSaQ3/0KFw3dgPtiN/hle4BYKCBVGO+AbT53ZESKwV8uTaEka81NCswkgYWxRUOGPb7r7IKLQTNN6ibWG2XSjXRaYMR1DYfBw5sg8PHxpyeBjIQH8EsXo0I8sY1k6/Dj3R5KLVVloEP19fuO3cqUwvjE6j02lObiy8/Ccos6oWgq9pPPmMl8h6kFpoiaComTh+/Iiuxb8GrVgdgC++ccAnn2nVaL9pb4PNHlqa9JcJPkauVO2bp7QYTNZF59HjZ0LVho0gg+nRS2vHIa24r9JsaN8jyHh3QIOsHx/9H7TIj65KW7HJrTc8Antgp19PpVlgki6Cie1evTB1jpEI+n4qeRdTlzNElsXTqHUgACBwYVv6aJCW96GpTw1skBnNwkyl1FCslDZGTTLF2CnGKqIlVa73FjAxWvobNVH6lPM04ayQMXmHdkewABTfCCZc0/X1ivv+tsx5+Ud2Qz/j4SqV+ubdvZFf3QHDrIYpLQjT5X/z3fhG0PGXBR7Hjh2Gp99UZBQRXHB3YiuA4XlfDS4ehVWyeMhCUnPACV7evTF6Ykf5ExlhxMj2mDavK+xdvsMS1/4CPEYIwLCW7zgJyBBQQeBR6Qi/UBNklwgo2fN824rV4kRQYoeUHBv4Bo9FSVky7t55vsqtgQxkoPdH1HLQd4NajqCgIBXmrqcDBw7A3d0dS5cuQ13dXnXs8uXLWLpkGeLiohEVtwE+oRayebGTZ56mWr3DuU7jIQKTdZ5CE4YiOW13YzTbX4HGjF+Pf6toFpZLt8ePHawbd+utCS8yM4TSN+Po6QDkVgxXppKy2knKwTQhV0sgpgGOdws0mjPHp0xBeb+ofBm7Anoqs4nLWFPlr8Gia8xxQR8GOm9On2ekQmOZwpyaDebX2OzOBGl6gKG1pwcb9AehoKYjqD73BgGO3pQSrBJ69VC1WOYvH4CJM40VkHAeO0jTriwaqHxBOM5EARV0GF22rp865zhqkDL58BzbfRnY4Hl9htSW596E2Q4jc8ZNMcH/9/8cVWZVmluYVl0Lq7XD198+7+fxlwMely9fgU/QIsRnEGzIAkGAIYChZVgsPxcIIKEZpZiAQhaRbdv7Y5jZZ5izqCfGTeyAKQu7IaVUgIY8GBu2MAZ6EHLlOoIPtptf7qzCbjWQ0ZJ1x9m27IyyS60RGm2HjCyv51S5BjKQgd490XzC+ki+vr4KdOzZ0xRZduvWLWRkZCjHUmpBmoORI0eOYfWaxRg9oSviM62Vkzl9uIqr6Gj+4jOu1o4aJ2VyKSvPxNO/QJTLM5njULP5+Pu/zJV/B0Np+xmbIy7z+RTeLZm+GTllg1G2d4qqp6L5arQ0o7w71oR+U20SAgOaQeinweJrFOYWdkNUVAhDXAkImC2U7wkKCDCY+ItmDwIUfodMbURrfRFoEKQwLTmLqzHihSBEgQ3m1ojripUb+8JpzCCMF5BDn4zlG/qphF4EPnzldTT9cKy8nz7hPVT0DDUjjFRhe/o+9YCH7/U5RAhwqH0hqGpr9EpbmBVqqdn5up0thlgMU/eEc2n/kzX+86kdvvzGBd9+P1VAh2Zu+UsBj4cPHyMm3hshCXaComnu0MBH68CDGg/m7HBEvrwvkB1NyR4XVO4fAXePfhgy7Bts8huGyn2jsKduBGbP7oA+xl9gxWZjBSYq69kmK9rqAI6+TWGtD9kdKdaq3qpomEobRCTaqJ3UyVOHZXH8a+cBMJCB3hcxb878+fOVAym1HnqiY6m3t5eAjiWoqanRHdWiNHKyczFtxggRCL1kEbdSGwYtsk2eZ7XBeH4NIRdT6yGvaQWWsrGY+5fw57pw4SL6DZyhgAfV7HQsZQEzCl4KvtYEl56ZV0OrGPt+tBoUtGQKZY6FQINgQH+eoayMBqGZg0KezpK2LoOV4yhTk9OBc/XmPkrQ028iXICG1p5Oy/ASQU7fCiYJmyaghb4ZM+YPVMCGfhkEL9RWzFo4QKWTX7a+L8xshqgIFRZesx85SPmVMAHYSgEijAzS96MHF9RuaMBC+0xfGmpGmN00taCTmqMqMhfRTQEEamiYq4O5OFqPMno9JrAJEDAzwNRcgQ9qg3j/WMH2363k8/jrAI9foWLr/SOYXIYOYFwsqB7lgqH5ZrRcNLigEJA0sSwiex2QnGqBqdM7Ya5rP+SVOyMzywKOLt9iwowumDK3CzyDBsmPLdfrnMyKBeTwVQEYfdsK6LBv7b0CPgQgtfbyZ7FGYMR0NBwoweNHj3UTMJCBDPSu6MGDB9i6dSsCAgJUJAsdSWlyWb58OTw8PHDt2lXdlcDx46fgH+gB55H9MX3eT7JRcdZ8uhqf5WbPc/NjjWuKLUpqnRAeb4G0DE/cv/dA1/Kfk8qrqtCt53gV0aJ3LJ27VHMspWBsTXC9S9bv7PWfKZRZzp3mBY6BTAdI5tag0Ge6b44rKq0z5i4ZoLKH0vwxa9EABQ6mzDFSybWWCihZLqCAES0EEo1CX7ilJkcPDPTvqYmgBoN5PNjH9PlGSiNALQbBCMNc6Xg6izk+tvWR81rBN1abZS4Ojpl+Iy370TPHQ20LnTp5Hf1A6F/CiBeG6xLscC40F/F13FQTFfpKMEINDNtvrd22sn6OI8YPwv/v/zkqkBYioK7PQM3B9POv6GA6+a8HPOr21mDVejsk5lihTC0azNtBYU/Qwc8tFo1WWGkrBKiU1Y1AdqE9fEOHISHNAjNm/IAJs7ohvdABbrsGYrwAkJmLeyAshTVfnJU2g98n6GjSeDRnHbCRBY124fJ6JwTGmCE8ehvu3NY86981sUBddnY20tPTUVhYqCrjskw/nekePzaAHQP9+Yn/d1dXV4SFhSletGgRiouLdWehAEJBQQGWrpgsgqE7Nrn1Q0LGcFkDqOVoxW+rVeazLc8915gaJ/iFOqKyKvdPbXKJT8xBh19Gq1Tpn9Kx9FtbVVlVL6RbE1zviilAudOnJoKfCUBoUmDoaUBUN1lXu6qdPjUINGkQeLB+CUEJr6Vmg8KeqcVpSlkum0sCEfp58DwFf0tQwVf6VvA9d/78zAiS5sKcCcLWbe+raq3QUVUDMpoWhWBEH4HiLSCBgIR96v012ObL7huPEwBlV3RU36GGJiyJTqndFKhhW+zPdXtvzFs+UPmo0BHWbsRglWmUGhZqJ/T+Jq310VZmdAv7/OIbO2Wi4m8w1HJos7otE/9awOPsmfPYsXsa1m3tjYDwQcoRlHZXTUWqLQ5tBx52yK+0R3GdI6oaXJCaZik/aHeEpdkgKGAQzKy+xNodJlg87xdMWthLkKid0nyoxadZW88zz8t1VMvW2sv4LBASMQV768t1M3j3VFRUhClTpqiMjLRlc6fn7e2N4OBgJCUlqQW3pKREOdhdunRJlfU3kIH+bMTwWWNjY6xcufI5X46TJ8/A188D46cMxE4fEyTn2qnw+IIKRxRTS6rTYr6atXVFhdrzOzW2yCiyRnDYHAE9p3Q9/fnI3StShIuTSpXOiBYml6Lgp0r/bYXby5haDQroOAEZDCXdLoKdfbF+CDOETplrpEwVLMK2WoQxs3Qy4yajQXieu3UCC2pCqGFgki0KY3X8JePmMebTcBOBT4BC7QFBD0HKLv8ejcKcTKdSggFGvVDjQKBAbcSy9RqwoXaC7RCwtOyTr80Bj2pP5spj1MyExHdTYbxbBCjRFDRygqnKIUJwQ0DDcF9GmjBp2VaPXuo+uIwzVeG/jIwhQHpbjQeZc6R2pfcAc/zws7UyR9FMxTL5TRlM/yLOpTdv3oaXzxpEJFiiQACDT7AxPAMGIz7NGsV7nBsXBw2AvJoL9jiirMYRYZFDsX7HQMRmaRqNIuGyfY4Y5/wllm4ykevGYvXKzhg1o5sg2u6CuG1QVu+EErYjC5Ayq7Rom6CEqdVzyq0QEOoiQj8bv2r15N4L0XmOSZL0RIe62tpaFTro4+OjwgqXLVuG7du3IzAwEAkJCUoVzV0iVdMGMtCfhWhuoXmFKdGfPv1Vnr1SLF81A7MW9EKiesbt4R1iisgkcw1AcK2QTULLZ/gFbrGx4XPPKLaweEukZfpJf39Ok8vqddvxZTuCDht88l97VceDu3BqFVoTWG1lJYClDQo4mhb0x7njp5Cn4Gc0CIUdzQjppfRt6KrMFvTloNBlCXemJefOXO8gyuMU9o19KIHeOthgXxT6fCUzlJYJu1RyLhHuFPT0y6Amhbk6KND1xdZUFIrO/EHTT0qBFjLL1OV64NOyPzKTjNEBlef5PYITZiplFI3eD4U5UmhOYZiv0WAzVd6e1zDHB+dLsxL9Sejrwaqy1EAxAodmlrf9XfTMOdKx1tJhCP7vb46qDs3oSVrBODoZf/PduL8G8Hj86CniEoLgH2aL/EprlNY6i3B3QVicGdy8BiAyYbjSMqiEP3qTi2IuKi+CA+beqD4wAhHRQzCg378wY1kPFNaOQNkeJ5TV2WDZii6YOrcnlsqPbmXfHiMmdEb79v8DjzBzBMcOQTr9PqTdgsaFiO1qfiYqr0e1HULjrJGeGYgHD96vuSMyMlJpOpiL4GVAgnZwZmykdoSL8+jRoxEfH6+K2xnIQH8WYoTL9u1u8PMNQkhoAKbMGIqt7gPV81lW54yMAhvs9OonmwJ5bpmrg8+vAhS/wWpN0a8l2neK6Wwu5/xkc1FdU6jygfzZaM78VSJozEXg2KqIFqZKpybhTQScXsArwS1CnJEgG3f1Ubt8nudxRnUQQKyWHT0FO80Iyk9D+iMYWbRGMzkwuRZ9TZjrgoJ6NyNEROi3ttvXQlz17zVzBz8T4PjLTl5vvqEZw0aADs0WFPwU8I6jBdwsMEKyAAte4xfRXX2X7USm6iJfdCCD4yc371sJcDmvzsn3GIY8ZY4xNgmwoaaG/bOYG8GFw6jBqqotnUiZpMxOxkLTDU0o1Nww6ZhnCE0pWrucF6NaCEoIaPRzfFfMLK0TZpjgf//mIPdjIKbMNsLX39rgUwEfX3875q8BPEpLCuDu64TMIisVT88Hnk6lJQJAErOssdOzH4Kjhmq5Nqi50C8U3NWoxaLZIkJn1ConJGRYwd3PFHb232HB6j7Io6OZytNhh5xSeyxb2R3Oo9pj9ryeGGL+Nbr1/heWru0LxzHfIzyVbTqhRC1AXIjIBB62ShsSm2aJqHhXZdp4n0SgsXPnTlhaWqrS/LGxsUhLS1MaDfp6nD17Fnfu3NFd3USspFtWVvZBaDzOnTunfFRoEmoL5+fno7y8/Dl1+h9NLEJWV1enxtbamFvjzMxMZf76ULVOHNf58+dRWVmJiooK9foq5jX8XU6ePKkAwB9BT578iqTkeIwaMxSTZ3ZCbPpw5cfFtYKVpf1CByMizlzlk1D+Wsq/o8X60BbWbWqYOyijyAYhkfNx4cI53Sj+PDRyzCL88xMz5VjKne5Qi2EqEoOCtzVh9TKmoKSfA4U9d+s+4ZrfAuud8JUJutKlTfpGEABwhz1+uokyKbASKzUDBAwMHWUUxxL5Ds0g1JhQADfXaiigodOi8Dg1DARLdNSk+YSfqR2g8GfSsLUCcOigqWqjSF/ksZNNlEaBoGbEeFNVhZfaBV6jn7sGKp6fZ/PjembfPE7wRIBgP2KQckidNnegMpVQs8FS9g4jB2O5a19Vh4Vpyjl3ZT7JbSr21nyejX21OPaumFEyNDt9852tjHmwAh7M4fLJf5+v2fKnBR5Hjx7BTo8JSMw0l0VEAx1N7KiABkvee/gZwzd4CFJyLQWQuOgWCIIBApCm79BUEhQ2GFbW38J4yNdYKGAiuYA+GQQsmn8GF6PKfU7CLli9uic2bjeBxfBP0dvoMyzbZIwcaae41hEV0hajYwg+GP/PzKZpBdayEM3FoUNabYjXpcuXL6Gmthj79+9RhaouX7qCRw9bX8jpwU8zy44dO5QgIwhZt24dFi9ejDVr1sDT01MlU6J2g+fpcHfo0CHMmzdP2v7jMzBS45KSkqJ8VKgibwszEdSsWbOey9fwRxPNW7yn/B1aG3NL5u8ye/ZsuLm5Nabz/tCI5gr+n9avX48tW7b8JtPHaOHChdi9e7dyeP696dKly6rGin/INARFm8lzbCebFL051B6ZBfbYtrs/cmRz0qQZ1Z71pvWkjayAB1m+W2uL8EQrpGb448GDP5P/1K+wtFmA//unGf4rwIO2fSa/ohB83bBNggaaEyjsZ8suftOuXuo4w1jpABqW2E2BCA8BHrMXDVDX0m+DGTt5Xu9jQUGujwhpTdhSq0DAQKYpg/1SK0KfCzqertveR4EJCvcx0j7BBP0o2BcLpNGfgmXuWWmWjpp0XJ06z0hnEtI0JS/0qRsXXzkummF4j5j/gkCKfiAeQT3VtYxQmb+8v8rZwfTnBCGMtGHxN86TgIjaHs6fY1cgR9p9l8BCP87WzjVnzplama49LdGznzlGC0js0NkK//krAI8LFy7D3WsBopLMRajrPMpbWQBYQ6Wg0gkB4YMFgBghLtVc+X0UM7qE4EO3uNCuy0gTL+/+MB30GWYu7ousCrluLwu/8RqmXOei5IQCsixe6QIk8ksc4WTzKVymdEJWlYuAFAekZttgi3t/7Ao2lcXNGaUEQKU2CIoajT01TR71r0Pc/CanRmC7hy28g5wREDYd8UkbUFwahbr6POWkeuDgPrkvF5QJ5+CBo/D28sXx48/nFKBphdoW7qypCaF/B80xrMxJYeLs7IzTp0/rrv7j6OHDhwoQkV+HKNxoNvpQiGYuOvW+DlFDEhUV9YcI6bYQS8JzTpwbASIjpF7F1JCw8Br/b0zo9XvR40fP5JnYi7CodfAJsUaWPIOle2VDwvWBycDo7C3PNJ/j2BQzeaZtlaZCe86brSWvzdKOWjMckC9rhXewE2rqij9YDdbr0pMndzDUbC7+7x/DFfBgDo8ps40VCGhNAL+KaW5gunAKdkZJMA9GYW0HpV0gGKGZhKCBbVMLoDJ4buqrjkekdH2hPb2wb/mZdVBYkp4JuIIFfNBswuJu9I9gGnLWQ2F+j/VynunJGbI6cxGBUG/lP0ENiJuADQpm5VgqwIR+HK35bBAY0OkyIJrpzLWS93pnVJqJmBV1/DQT5StCcKGylBb/AncBI5PlPvIaghKv0O5K60JNDLU1jYCjRX9vw83NQSx1r4/caXldc+Z3aPoaZGamQCdBUudulip77Z8aeNy9cx9hEbsRGGElDzd3LlxAuItxQPk+EfSsmyILh97TXNvZOCEmyVL5fYTHmqOwQosu0RYZ7foCaaN8nwsS0yywYUd/RKZZS5uMjGGCMFlQ1LXSHpkLV50jCipssdt7gPxx5LO0V1HjhLDgIej4898xZUF3FAmYya+yREi0NbJzo/CmmmY6xAWGbkRGkQtK9mpOsEm5wxEaPwTB0rZXgIPwBMQlrkV5ZST8A7dg5qypSEpKQ0PDIVy+TCGha6wV4s6cJpYJEyZ8UMCDDq9Uz1PA/RaTqFloHi75RxPBw5IlS1Qyq7bMg8Txh4eHP5f06kMijotaM/5GbSUCDoIp+hP9HnTlyjXk5iXAO2A8opKHK02Gps3QPceNGwlNs1H8XAScbkOizvHzq7kpmo3tajWdSmt0kTHynKYVWSMwfI48gxd1o/u46cLFUzAynY6//ctcmVq++NoOs0VIqwJlrwk8yHS6pKCmeYWJvWiyGTXJBDMWDlSpxFXdEmmX2gIK4ST5DoVjawKSgIQ+HxTSZPp2cIdODQmFPcHC7MUDMH3eQCVkmZ58zGRTjJ1qojQLFPYsbR8k/dB8Qn8N9ss+mwt99t3ys/4Y+6Omgnk7WDmWvij01aAPB3NsEPBMkLEE6cxDrIHCe8B50z+F3yFg0c/hTe5pW5j3Rl+Bl9V2eW9p3koXENTy2ubMeTKLKU1A//d3BwyzHIpf/uzAg7barJxk+MguIqfEWsXN05GzrM4eOUU2SpWq1WcRUCCLATOGNhZ0EkCSmmOHnZ4DBbQMRqZcX1rnrJlQaEohgJHrSmudULbXSRYjDZBoi5B+odEWF37WQI1cv9dZu1bazy+xw6rlXQQF/ojEfCcU1lkhOtkK8YluuH37nm4Wr090UAsKXYGMAgdtVyb9ar4swjJ3mnU4T4YRJ2RYwiPARB7iHpg1dzBWrh2PNesWwMd3p4CfFGRkZqC0tFyEwRncvHFHaVNIp0+fwfbtO9RO9o8m7pSTk5NV1knmIMnLy/tNph/B1KlTlTbnQyEKaQIPmrTo50Fubex6ZngzI442b96sfCI+RKIPDbVkjI6iz1BWVtYrmXNmWnKClYMHD+paeT/06OETHDm8H9Fxm+ETYoXsEltZG6jd4LOr13CSaWpt9kzzfctnXL3/DZbv5AlzLeDGpWyvo6xD9kgtsEW+bFg0QGKD8AQbpGUG4tGjj79I5L6GBvTuNxl//7dFI/CgxoCCjNqJ1oTVq5imDwpjajlUfg2PXpgjApg1UprnnyBTCOtZ/30e1wtpRrbQ2TM8qQu2+/QSYdpVAQE6ZlLoU8NB3xD6SdBJcs5S5r/oo9KW03F0h29PpUmhoyZBhL5fcvMx68fC9wRcDOlVoEeACp096QhL8ETzDZm+EDTbULAzLTv9N5hzhCG9dCxtnIeMlfNo2d+7Zo6d46VmhZ8JrgiO6LeitEy/0T+Bx+SZxur3Z2jtjx0Z4cS06aPw7fcEHjP+XMCjpnYP3LzGIjnXAmUidAtkAaHQT8m0xIIl3TFxyi9YuKIPEgvsUFrPhUHvUKotNAQVuaX28A40gaf/ICRkWivhrRWR4wLUxgWnBauFp84R0bHmsHVoj6B4abfeEYnZVgiLXIbz58/qZvBmRHu/p89EpBcyjfOrxshwPoIRB5Q3jFBgJCZtOBav6gYrh88FaQsYWWCMhcussW3nfPj6b0ZUDENp47Bu7QblW3D16g1dr38c0SlTqxi6BKmpqW1iJkobP368EnQfCtEfgveUTrv0WWlt3C2ZWh6GOn9ImpvmRKdkJuKimY4+KW3hXbt2Ye7cuSqnxvuiK5cvITsnEj6BEwTsW6iNRtPm4f2wimCjD5e8pyYyOmGYgLLe8AiyRLE8/yV12oYmX9Ygn2Bn1L/HvD2/F5WUVqN7zwn4hy5r6Rff2KoqrhRIbyIwKWwpqD2Cuithz2yYzNXBXXhrQphqfgpKPdggSKDvBivMeoV0Vw6YjPZgHgsCEZoGKCgJbGjSoVZj3ba+SjPCCBp+l6CJ9VHYV3NQ05x5jv1xXPxMQETHUIbS0meDZpEV0seYKabKREPwtNVDy7tB/xVWtF29pY8y2fiEd1cOpZzvy/p7l8yx64GUdk87wUPmTjOSvwAghhvTSZQaIAI/XttaO3rOKusocnYA2n1vg+9/ssY339mo/8KfEnicOXtWhO8cRCYNRfleZxGqLDtvh5IqO8ye2RHOkzrCJ2gwbKy/xFb/ocgosQarz2o7GrIWzqqAhiwWoTFDsdNrgFqkihmJUqNpDVpbYH6L+b082dkkZ1nIn8ocRfXOyCqxQmDEZOytr9XN4M3p0KED8A8boZxlXw089Mz50rnVUQG08r1OiEoaDq/goYiU+SblWCIkbgg27e6DpWt6Y8rMHnAZ3Rlb3cYhJ98fNXXZqN9Xjv0Ne5Xphdqax49+Pxv1o0eP1W76dbUX/n7+ymT0oRB9aqKjY9DQsF93pG0UHR2tND0fItEsR2CkNw21lWJiYpQW633Q+fMXEBK2Af7hlsgutZL/vGw4dJrMNmsv3ojtwFpPBVXOKJP+pk7riBFTOmG39xBs2z0Qqfk0vXCtspVNgy2CIxY9l6r9Y6T09FL80kWfLt1ehI2tqqD6Ns6OFOJ0vtQL/ubtNNc80CTBMFvXHb2VGSY8uasCF0waxgyh9NGgiWONCHtqTJhNlG1Q2HoG9VBClVoJgg0V0SLtEZjo29f3qWdqcHgNv09wQu0Ek3gR2NBXIzpNAFDJL9jm3Vv5OjDixsZxiNJs0J+EgIr5Rmi24biZfIumI034v9jfu2beOzK1Mgyx5SuBF3OLMEqI82CuE2ZYpUMtNUyTZhmrObfWnp6ppaIvCp1KmUDu869sVXTTn87Ucu3aDfgGuiI42kyEKIWqVqCtiLbbIksYGf8T3tF2qmCTve3nWLiqP+at7IH0UjvZ+TOluW7nQ5OKWoxYYdYRcWkW2OFhhBBpN6dMWyRaX2BezapNgpwaW2Wmya2wkbHKjqs0STeDt6OCwmzEZ4xGfiU1NzQlEUw4N+7q2Kd+gdXSt9MXhUBLzss9ob2Z4CMh0wIe/sayQJvIfO1Qud8F5fucULFvpFpAUwssEZYwGEFRFggMHwH/kImIiF2C7HxflJbFo7IqC7V1lbh85f2GA9+790h2/ilYvHi5LHQ5wtnIyGD69yykpbbOmZm5GDN2ArKzPxyNx8MHTxEcHC5AIgHHjp7CiROncfzYKXl/Un3WmO91n+Xc/v2HsW2bGwryS3StfFh08+ZdLF++Gnduv14J+KCgUMTHvR/gceDgAezynqyyhtLXS60NfCYV89mQ5189F2/LTSCGPiNl8gyyqOQOj4Hw9jGDjf332OozGImp5hgy7DMs2WSE3Go6mHP9sUFEgjXSMoPx5MnHm049LDwbP3UYjX9/aqUBj3a2Kv34y4R3W7i17/IztQLUDlD9z2PMTcGIEoeRWkKvBSsHqPOsjUIfihUb+2HTrj5q986QTzqu6jUKDD9lO0kifPVgRt9Xc7DD9xSsyu8iows8pM9QARz0xWDkCX1FyHRWJcDhtfwuo15oVqFGgwKdocAEKgQsBDfklv2+a2bbHD+Z2hj6sRBobd7VSznlMg8ITT6cz1IBa64CHkaON1U+KcwNwrBdZoUlMGqtfT3zPB1su/exEABqr5xMyV9/O/bPAzzu3X+IhMRgeAdZK0GqHnwRpIUi5Ak8SspsMW3Gz5g+vydmzOoCS3n4rW2/x9RFXeWHYEbCQShiYjEFPghahKtYDp++Ec5Iy7eFu58JfIIHIb2ANmGG3BKcaImAfpuZMMxGhc3yc2GlLcLj7JGU6o1nT99NkrC4+ACk5o2Q9qm6dUJBufQRPUz+YLbILbUVUGKpHE6L6xjuK2BCQEahgBL6nWiLnuY8q0xNxQ7wDTaGe4AxkrKsdN78Mn7eF1XsykFpf0rofFtjh4xiC8SlD0dkopX8BsOx03M0MrLjdCN7farbW4bS8gRU70lG1Z6k57i6JhmV8lpYEgkP7+UYZvELHFz6w8q2NwYN6SwLe1+4jBwAR+d+wn3h6CKs3veD04j+GGz2M/yC1qG+IUu11bL9Rq5JQnlVooylQjeq16djxw6jvCJVtdVaH9W1KSivjIe751KsXDMBGzbPxpKlk7Ftx0K4uS/Ejl0LhOcLLxLm5/nYKa9bt8/FkmWjERG9XeaR2WrbzbmyOgn7Gva8tgaiOV29eg01tfmoqI5vtQ891+xNRWFxJOYtHCsCyBvBId6ITwhCcmowEpMChYOQkBQszNcmTk2PwIpVM+RerETDgSxpK/GFtqv5KnMpKUvAhYtnG32P2kKsi1JQlALfEM3XQithoIH0F5/X1+Hm39feM6qNgL9EPofFDkdUioUAsW6YOKUbbJy+x+jJnbF5twksrb7ElHm9kFYi6ww3CDS5VFnDL2QU9ta/+f/uj6Zd7vH49ntnlS6ddVpYIG6njxbh8bZCVf99baeuhZkyKyk1FMwgyp0505/TF4F90i9j7ba+cB5nqgQnTQd0JKXJIyimu3IObRyTvL5sfAQkChxInzTlcOfP3CDMl0HNACNf6I8xeZaRCmllX/TV4HHllyEcLMKcIEgvtPUgoGVf75LZhwIzOuBEXxaajKjdIOihD8fG3b1VkTqmV2eBN4Iy+rUwiofaocWrtZTuBCVMSkYT1Mvuk57ZZ3B8N/Q3GY5/6tKla8DjT5S5tLg0H24+jipJGL3PteqvTQsC82YkZVhhwaJumD6rMyZP74ox04jKHOG6tjfGTv4FO/1NkF5EsKIBClVNVpg2Wkau5JU5wT9sCHb5GCE+3VKnSXidhUvTQnCxi0+3Rmj4qnfqKxEQuBppeQKyCLRqXZCUZgZbh3bY6jsIETFDMXtZd9l9uSAxfRiWrOoBz9BByKm0lz+JlYApLnqjlIakQkBJmYAP5iYJSRgiC/VgZBazkq/MtUo3Xz24093j5k6s5fvskZrvLIIkRDey1ydPvyWyOx2oTF1B0UNe5JghCIkbhohEcwFUtojLsEFYvJWgdmNs3G4s11ggIdtGHjJLxKRZITbNWlg+C8dn2iFcvhfYWrvNODh2sOyeBsPbd4WqavwmFJ8YIiDMHCHSVmt9kINlLhFJFohOsYJv+CAsW9sV67YMhG/YMDlmLmMdhvAES2EL3fvhinl9mLwGRr+8bXJwzGD4hQ+TeazGgwdtjzJpSTV76uETOAmBUUat9qPnYBlPsPxunkFDsNK1J0ZN+BqjJn6HRatYKbOH7Kq42HWR1y5YI+/JPLZqQzdsde8v7Q9VGX5fbHswQvgaNQjbPEwF0OUJmNANro10TZ63iNgt6n7TaVz7L/M/zWe+rc9xC9ZlIVW+YgrIaKbL2JRh8AkZglmy3gwZ/gWmzuyKjh3/geGy6RkzqRMcRvyIUVOYzttKt+FhG8I1NkjPd0BAyHxcuXJZN/KPizZviRQBo9Vp0QOPHbrQ0t8SWHpWO3IR8vrr9QKUQpv5OPyjuqvaJBSITMlNgT5mkqkKPc0o7agcROlHQRDAaq+MVCHYoE8F/T+U/wUF8kvGw+PsS68doNMpTQcMu12/QwuhZc0Vgpxl6/rKGDStAM0QNJfQrMOoFK3qrQY0mM+Dfao+2ngf3pQ5ZoIdalOYJVX5vJT8ovJ9UAvDyBzeE6fRpirN+7T5RipnCefB+0rAtkRAHMOK+V2CDWp4NNNT6302Z15DsDbIbBj+oSsQR/7mu/F/DuDBpFa7vKbIH2KYMido3uNcFPTCUeNiAQ97Gsaieu8ouLi0w4KVA7Fe/oiWNt9i9vx+sBndHrF5DLl1AhOFFe5x0UwjClhQoDOKZQTC48yww6M/IhPMUFjpKNeznzYsWqodO/lBbBAQOhtHjhzSzeDt6f69+/ANmCkLlpW6B/llNpg7pyP6mHyJiXO6Y5ebCcbP76oSm7lt74ceA/6LqfN7KLXZmg295YEcLIukOXaLsN/iMRBp9LivcEBuhYs8gFrkT1XDSLVYa2YaLrZcZPn++bkXVFsjKXuC7OTf3P8gKs4VKXQOrieI+i2mQzBzrDB02UkE0zB4BZvIwjJcOe+WyP0ofuE7v82le+2QWWKLqNgNr7Wzbk6Z2TECjEQQ1du02kdzLq6j8yFNcPYIiODvMUjVCKmod5Gx6K/TtEyvw6V1LGgoYCtqw1sBj9raBiRnzhVwSWfr1vtSrEAoTXsO8n9zBrN+BkUNQWDEEKTk2aLqwAhU7HcQgEvzHYEuX5lwz1nlyaEZRJsnTZ1N7RbLsWIBxMW1drJjs0FNXeFrAw/S4cOHEBg2Q8CxpeqD/2Gl+XgT4KFMNDTN0vFc2pKxEfTvaXBASKQxRo3/GVOmdUa/vv9Bb3kWh5p/heEO7eEVIcAxyVo2Oi5qU1RczdBdPk8yPxkHcwBFJNogLSPwjf97fyRt2hyhgMcnnwnw+FwDHpt3E3g0AYlXMbUK9HdgVk4Kf6UhkO8xGoXRLdRYTF9gpCrLjp1irDQe9JXgTp0OmgQcVPOvl107/TQIPig8yQQtHMPLxsExkmmGYFpyApnMso4qR8iIcaZKy+Es/TKh2KLV/VSUi9PoQUozQC0Hq8/Sr4R5PpQJRebSWj/vmjkfbewaOKBmg74tND0x6Rl9W+hcy3vJJGdm1kNV5Iyl/RB1X5lKnuX+6WBLjQjnTeDAtl51v17G+u8wY+3f/9kceLA67UcOPJiZ01t2x9yd0g9BvxPXZxx8bpGoomqVPg0O8PQdhIlTf4HTyPaYs7w37Jx/xDo3Izk/EjFJw7DLdwgK6kfLIsLFRb8oCdeIgKsbgQTZOe/yNoJ/2CBkF2t23Of6apVZ/M0O/uEjUVH5bhNYnT51CoHh45FVYqlCA6PihsLS8htMntkbA4d9gcULemH5ziHILXPEevnTrdk5CNt3maBrj08xaPA3GDm5KxYs7ozRE3/CYPN2cN06EBt2GmPxaj7kFsrEtMvXBKHJViisclGe+ARcxdVaVIx+jlQXpxfJLj1uKs5ffHMfj4iYdUgU4EAho+1KX8XymysnQVsl9IoFMIYnDoebtzFC44cjWwQ5hXrjb0hutZ3nmRoeOvtFvgXwyMiMRkwqtUcUTK338zzLPa2lo6ETwuPN1BzCZQ68xxS86l63+r2XM9X3ueX2iInbgYcP3zw7JoFHYvpceQasW+2nkdU95jOjPTcU7nTgZm0kags5L/oK0cSnnC5lTmqjoJi/5cvmyPnTSdNOFlVr7HlD4EHKLUgUYGcpbRJAS5vPPaevwRwvx0bzozwPCenm2Ok9GIkF9qgU8LFsaSe4jPkJ02Z2xqSZPRCSYA3voEGIzrBDZb0zShVooa9VMyAvn/nfyy+3EYA0CgcO1OhG/fHQhk3hAjYcG4EHfTyoJfgtAcZzFJ5Z5Z3AwmezlwxQmgZqNegjQmdQG6chWLB8gAo/ZW4QmgqYWGveUtlICiihX8diloVP7KpAB9uksNW3rX+v75MaCP0unmCDoIGOlawFw11/aIKWQ4Nht6zwSkDEsNvx05hvozf8o7urUGEm+6KvByNYknTtNp/bu2C9uYRjfe64HKP5h/OlZoL5NjgWRqAQXDB52xIBSYEyVgIvAgsmQXMP6qkAG+fE8er9TfR9NL9PzfviPaQ2quW55szr6Nsy3GYY/vYc8JgsoOMjLovPirPRsR7wDZWdLbUO6gHmg6t3FOOCoF8gyPIwy3GaUOjRHpdhITtLM4we9RNGT+uOwr2yE6sdgZAQUwwe/AXmreuL1BKaEdiWtoiy/QLph0WjMgvt4B1oCndfY6TJTo7HtGvZJxdK/Ri4kBDw2MvOzx6pGaFvnCTsZVRTU4GoxNHIq7ASMGCHhCRzeIUOQ1iMOSbP/hmLF8ufcFkfrN/SD5OndMZIAV0L5nfFEPNvMWDQl/CLtcH69d1hJWDF0vZnLFjSB0Os5dzgL7HTazAcnL7D6EmdsMFzONZtNkJynj2iRCCm5HHh5M5Udq0NzrJjd5RduhkCQ+e8lXNcROxaAR5axtnG3/BlrH5bvm+69/w/JGZbq1wl3qGDkCq/D2vzaNc1+1+8gqklSZffODJ24xsDj5S0UEQnUyvWlj75n5FXxdo9ZS2hXb6mCIgcirQC2RU3/r/aznRwzC13EOCx/a2BR1IGgYeMo5V+mlj7z2vvZbwyH7UREECckGUBNx/mJxgs99ZabQT4PPHZaAQrfP/S34n/NzvEptlhT23RGwOPS5evICxqvcpqTADdBDzaeH/Vsy33VtYS/q8q6kcgKtkC62THOGH8j5ixvC8qj45FcakNxk/qgFHCqzYMQFDccNQcHCm/iaaZzZf5cP7KrNs4f7YvxwSMpOXbIDRyKa5f/+PD11+H1m8I0wEPhlBqUS1rtvRRwqg1YZasnCuF5RxNINyZM4JinAh4pienDwW1GzRvEGjQl2PGAiO1k1dRKCJs3fx6KTOCHlwowdlMQFMTwB08NRZ8VcdE2BKgULNBUw3DRhkJs2l3L1Vdlbt/Rr3ohS2dQ1nNlc6rNEPQOZUZR3megrslqHmXTEAQm6EVs9P8TZrO6edBkwnHzPukAMccI0yaZYSJM4yVMys1IAQMHCv9TagV0Ws0VDu8Z62Mn8e0OUrf2Z2Vxsk3vMdzY2iNcyo7wkruY3ONR7v2HzHwYJKdzKwEWZRZcZa7BWo7qNHgosVF4cUFRDsni4UsXFRnlsqOI18W5FnTO2LirG4ITbFAhSxCQf5DYWzyGZwndIRXpAUq94+VazVNCbORagslVaryvtIJgRFDscvLGHGpFgpgKPDBHUwVE4+xby6gIqiTrREdvwl37rz7+hqJSaFIyqZjqbazLpWFrZRAQIRnVok9YmVR3LKzLzZt64018sccO70DNm4diFXr+8kD9h2CY+0wa3YnGPX7D+xHdcasmV0wamwHzFwp4CvLBlZ232HC7F6ISHJA/37/xsxF3TFpyk8ITpI5y841NdsKW3b3Q3iaJZKz7RAVt143sjejiFhXld9EqcJ19++3mfedzIVbBIIIOhbs8wsdKgBxKDIYtqj+J02/yauY2pb0Imo81r8x8EjPjFQaD2qIWuvjedaPSxOujLqgT05OiSO8AgcjLG6YnJP5CZB48bsvZ+6eNY3HtncEPKxb7aeR1W+g0z7qWEVPyTlGhGUV28MryAThIoTVc9v4HbL2rL7QZiNT6yH/ZwU8it8YeJAO7N8Hv+ApAugsUKo0m/pxc0z6cTRjPv/8XeTZ5nPNPDjV+0coMLXT3UgAuTHmreyJoGBTWFq3x84gRn0NxbTZnbFxpymyS50F4HCN4n+Ba5Y2HwW0VB+6Oer+v+p/UCnPUoID0jOCPyqTyzrXEHz5tcNzwGOlgAQKo5aCTf+ZQp9ZQxmKOm2esap/ojJ77uijjtFpkwmsWI+EpgEKWvpX0C8hPkfbXb9McPI4hS3BxbJ1/ZWfhnL2jOsq46K/wwBVfI2OqSFx3dQxlrmnsE4UIKT3TaHvBoEPo0CYq0MfrdJan2/Lql3dfAgOqEWhIytL/PO+sFaN3hk2RcZHTQvHa+8yWBWuo68GQ3bpBEt/DjqFqpwlch/YPu+Hftz6PpoDNZ7PLJN7KmCDyc8IUpjThCYspm1n/7xGf31rTODBSrlNzqX2HzfwqK2rgZvnWKTka8KpMZLlNZi7HDpFMpPo6s094ScgIyzaBLb232DNDmPEptph/MQOmL+8J3yizGRnRLOCbmGQ72oe8TQvjERk4nDs8jZGSPRQ5KtU6zImmnYEfPDaJBGigWELcPHi+6lCGRi0Ecm5VGvL2HTj0zPvD+tP0Gm0st5FdleOyBHAVbxvBBIzLLBifU8BDYOwfnt/+AUNwTZP+dOOaofNOwchtdwJYSGmMJeFdOr83ogXAGNh9Q169/kEvY3+i5hsW5RLm8GhJhg0+HPsDjdHSt4YJCb76kb2ZqSAR46lNp9mc2kb6wUYE8dpx2JTzZGcY40SBQrb9l9RGo8iajzeHHhk5cQjLl0zTbXWx2+yCDr6r+RXOCutGs0MqkJya9e+hJXGQ/6TMfFvCzz2C/CY1waNx8uZzw//j/kV9kjNs9SeJyVs2/67UPjHpdmi5i00HiT+pplZcQiIoOnIRvNdetU4+J9SgNBWgL2AgVwrbHYfIKCiH+wtv4OZ1U8wsf5G1gALLF7QDUbcvEz5BVu8TZV5VvmIqTbY3m/PlSCFQDm31FI2N2PQ8BGZXNasC8IXjcCDSaNsVcZRCiO9sNMzP1OAUUAyJTrNAhZ2Q1XG0DWbtWyl1EJQA0J/BUZW0LFU+TKI4H+llkGOU9BSS0BNyjIBFhTKFKTZFR1V5Aa1KTQ58JU+Igy/paaAPh004VD7oncOpSlGD3Be6OsdMtun9oZmH46dJhJqahiKS3BGvwkCLl6nN3vwlZofXkPHWubioImK6c1pLqIZpqW/CYGGHjwwwZkyTenmpvKRePRSWVYJaKghIZAh+GO4bW6Vlv/kVcykbI6jB+Nfn9irHB6ff+UkwGPKxwk8jh87CQ+febL7HqrSgCtNRwth2zYmMGDIGx3dRqBAhOzWHX0xfUFX5JQ5Yc2anrAb2R4uk77HxJk9EJ8l1zUQ5HCx5PcpTLiD4c7UGclZ1vD0N5Hdqans6rQdEc9nl9nCN3gs9u1/fwtHQOgiJMlC2KQhaD5PjbXdFjU+jrLIasnVqBGp2O+MsvqR8t5FFkgXpOZbwD9ssMzXVjlnRkQNxeyFvWQB6A8PbxMsEPQ8fWoH9B3+jaBsOxWaGxM/DFa2XyNahHtizgSUlLxd9smIWPp4WL4h8OD8dYJeCREtIZwGQuT4ywRLC343wCMOsW8DPDgX+b8xeR25aXfcdv7QgIf2/GigsLBRM8JjbZubZmqxfStTi54uX7qKkPBViBZgymehEQi10i+5WMZbKWtFXqkI0kVdMW52V4TGW2D10l745Iv/D71NvsaUGd0wb1kPzF3UBV4Rw+QZErDPsH4FOjjXF9ttnflflf+u/H7JeXYIjVyO69ev60b+YVNL4MGU6ayrwuRUzXfVeqZgZw4NCnv6TnB3TqDCHToTazHfBbOPEmBwF/6ynTYFMYGBHowkitD2i+ym0p/TV4RCk46g1B6wdPsO315K08FspctceY3m17FyU1/lJ0GhzzG31tf7YD2IoPaC0SQ0TzHJGLO+0rxB8wnnwvvECrUEU9T++Eb0UN/nd6PlXlErou6B3A89sGsJlnic0S7MAusTrqVoZ0gyv0dTDqNy5gtPmmmEGXKPfCO6KXMWqwzPWjSgMYtr8zZbstJ4jBis8ngQeHzxtQu+/f4jBB7Xr98U4bdSdgBmIiy1RYhOo21dtJ5n+Q4XwhqaXhwFeNghIcMKBdWygw8ZBHOLr5FQNFIdGzehk/wZjRGROBzFIpxLlWZB36/WDrUcuWV28AkxhZuPCZJzrdXiGhAuQr+Ihcx0k3jHdP3aDfgIsEnON5PF8+XAQzvOhY+Lvdw7+UyzUWP2RjlGcEJTUfleFxEw1NrI7rTSUXbtlvAIMkZQ5DBB1dZIzbaGq/tAZBQ7oUJ+h/hkc/mDfYu4fHP5M4/DmdNvV0Pk7TQenKdO0OtV5wps8HfiPPm+5Xde5D8eeHC88tpcWLVx7M35QwIez7Galx54tHL+JdwEPN7O1KKnuroa2RhMRHoBSw3w/vL/o+emfuk3xA2Ob6ARAsKGYbDpfxGS4YLaoyOQmWsBe6cfMGp6V7j7DsFWHyMU149A1X4nlNI0puaof2Ufz8+pVVbrGgGLE/IqWcvFAenZoW8c2v170uatDKfVfDz01WlHTjRVUSUv0xZQ1c/wUzo7Ml03hR8Fmx5EvEzIUajqtRDc8TOXhr5aK00idLCkZoPmBoIKfuZ1PE+TC0EOBTn9NtgWwQaBkL7f1vp8V0wNCk0+7IfjpymIIIv5NAg8WCCOOTToV0ITDzU+U+cYKRMTgQK1FLxfrCOj18qwnZcBM30/jf1RmyHzXybAhpog3jf+Dkwqxt+LTraTZhorYDZhuom6h1PmGintU1uq1BJ4MGqGPh4EHl9+M7IxXfpHAzwYMpqcHIzdPqyxwAWLOxTaXFt5aFtlndCR62kmUT4bwsWyI6lUMf0UNo4qU2cAgYfVt9jlORQz53SAndN3AkS+kR1OJxTsHY3sYmtlqiGrXRLHIFyyh0nInBEUPQgegSbY7jEUCYleePTogW4W754qK8sQFjsO2WWWImQo4J5fMBu52Tg10CTj5/3QJUqjwy1DcRuL5tE/RUUCaaCqvF47T98JValTjjNREvvMyLfCLn+Za64lgqOmqboxb0Nvp/EQ1s+T90LNW7fYq+NtW/jfFfB4c1MLfyP9b6b7XdsqtJqxHnhEf3DAQ898JnXc2nUtuMnU8m6AB9ugL05wNKtEUxPDdUL739OsQiBOB9TMPEu4bhUhNbcLRo3vBEe79li22URFivkFD8WiNX2wdlsvlB8YLWDcSZ6nEcq3JqtInpM9LvKsMIGgtF2py6jcyPydZT3i86Z/RnlcfdbWF2pMMkusERg5AfsPvH15hfdNvr4pIlRGqjweFDi075vbDlGRF3ofg9Y4VQAHhSYF2suEGo9TOCrtgDBL2NP8wB04hTMdQKk1icvqohw/Zyw0Ak0mW0VY05RCQU0zBLUByvQg7VHDQCCi7/dlfb8Vt9IuTUasusv+CUA4RpqWKOzp8Epfjt3+miOrmc1QBTzo0EpAxfwgNINEpXVWpqiXjVk/H02TQl+NJsdamnMYArxpd2/lvMsy/QRxdGKlUyq1HgQ4PhHdsWhVf6zb2rfRQbVlPy2ZwIYZYAcPH4a/qzwetgJGR39cwOPRw8coLMyEmyfzSzCLJh9KPsB8qJs9rK9i3YPMh5yF47j7TxfhtnhVT/kBGeInD7ksNNz1ZBXKjn5jb0yc3AHjJnWA46gf8fNP/4dREzphwy5TuO7si2IVvkvvdC6a2hj4nipx5stgplPXjTNw9co13SzeDyWnhCMla6IIBC6Yeqc1crO5t8YctyyCvJampphEc3gFmMpDrfON4L1SC3Cz65sJBzro8pULI+9Z1f5RykwTEb1KVcp9G3qnwKMt96IVfifAI/ttTS3N+Q3noYCHwzsAHg1IbFNUyxtw4+/12/yuNR4kZmUNDF2lks2VCcigH5RyiJW+0nKsVVh1WroFHOy/UT4ATAg2bVYPWNl9jTHjO2Li9J7wijFXeVgKaL6ts0dKpgVWr+uDyXO6ISjeAhUHXaQ9eT4r5ZlS8216npjVWK1P8qrWE70WV53X3hMQJWRZITx65QdvcomJycfPncbg359aKuBBrUc/o+EKCLxsN94WVsI1r7PKy8E8Gbv8eiqnVWbdpBbA2nGISvLFjJvUZvB6XstaI8opVQQ0hSqzlRII6NtU7bbo6025tbYohDXTR5N2g86xqvz9DGPZtPVSpp+E7M7KxGRhN0QBD2ZepWMtfS0YwcPcGvooGr3JSZmvWvSptBrCPE8tE00yLKm/3bsnlq3TMrvSIZfXUqvCDKvMhcL7o/996EhKZ9utnr2lvU5qfJkCjtr6+3G+vPc9+zJluh54NKVL/yiAx8MHj5GYFIZtHsNkV2IlO3B5UCkUleDXPaQtFqgXmOnKuXNUu0cHZSIoqrCWHUwnGFt+jeRi2b3TVCGLQxl39LKAMLJit4cxZs/rjNETfkLP7v+G7eifsStksOz+KXCpBRgFpkamM2k+x1Frh4wCW3h4j8OBg/t0M3h/FBG1HcnZdCLl3Dh+zve374fS9sgcy2VnRqdRK4svMGJiB6TLDq5MhBXvq9KItPLd55l9MprHBmkF9khK8dKN7M3p7Uwt74Y/PODxZqwHHm9vanmPwOM1uAl4vL2PR3Oq21sDn6AJAjJsdKZU/q/tER42TIBFR7j5mGKQ6acwNvsGi5f1gKX9d1izfQDmLewI37AhKJR1gM9CoYD5PQ0j4O7eC4OMPseX3/4vrJy/ld05tYUEH2xbnk/VvvZ8MYKKGhI6gRfscZbnUp6/FvOmUzFNLmHxDsjKidSN+sOkrOwqdO46Af/6xFJpOz75r70qFkaBT4HUmqBqC1PTQRMEC77R+XT6vIHK4XGnT0+l6bCwHYKJM7XS9s1DTinE6ZypCX9NMLds+10wQQBrt/A9++J4mXyM86a5gj4krA3Dc9QcMAmZ46jBSqNBEw+PE1zQJESzEwEDx01fDOUo28rYCTqaAw9qMgi6VKG7uG4qOoiZSul0yntDbRBzjvAaOudSA8TPHIuv3CeOg+1RA8OxUwPSvL+2MoEKTUTtf7QBy+FrwINZSzVtx0djarl46TwSU/wREDZadtbmKrOkBiTaCDzkGobSUjAXljshIc0Sm3f2wZRpHWDu/ANSirT4emVXpcpVvsNIkNgUC8QlDMd61x74rN3/wNVrKCoPjJa27LHTqz82bDeWH1vaFdBC7Qszd7p72yI/P00WxvdrkH365Bl8A5eo3BmNi6Vuri/OvznLwiYLGZONefkMgI3Ft/jmq79h9MwuKK4fgxIBafkKeLT23ZasLaCFe6yQkjNW5v32Re/+NMDjrUwt74YbTS1vHU77jk0tb8hNppZ3CzxISSkhCIyyRV4V50inXnukZlrByvxzGA9rhxkLe2GEy7cYN6MTFi7riYyyEag9PAJl+7gBItNsqRWBTEwehjEjv8XAwV/BzLo9Fq7qK+BD5iDrhNosyTz429CEmVFgBd/QobKLH4YcAS4q+qWVZ5g+XBlFVgiJmoqDh97/puZNqaLyAHr0mqKq0+qBx7ff2yAgSktU1ZqgagszpwbDarljpwZgsQhs5qygcKaw3iDrOZ0v6ZRJs44SyMI0ybxNv7/F7Icgg9oF+mmwfgzBDk0/BEoc7+jJJsq/hO85D2outJTlWtZTfZZWjpNmIy2MV9Na8FUPLhQokOuav2ffvI7vGZa8aNUARCR1VSX2rZ2GqHvEXB7046CDLTUo9NHgd1SYbHAP5fcSL30SeDSfFwHIc2BHjvF7vKfNr23JjBpiptd/f6o5lvJ/8M13kz4+4EG6d/cBiooy4Bc8HTGp5vKA64CHAh/ycDYKytYEL4GHPLw1diLYzGE27EtYOfyMaYt6Cvq0VLt7bUGQa6nqFAChgE2tM2oOjYa370As29QfeTXcmTij+sAIBAQOxqBBX2C9pwnKDo1EuSwMvsEWiI72xP37b56euq109cp1+IVOQ0oevfJ1uyflINdy7uTm94TAg6GaLvAQ4DF5ckdZKD7HiGldUKJ2bgI8eI0yT72svSbWckVYIS55Ig4drNON7s1JAx705dHaV9E4HH9zIKTADneGTfNq2iXqx8xXntcEv3atJlD039Gu0bO+PREK70rjkUbgIW3K2An2mIGUkQr6/unYzIyrjePhOd3/WYvEkTGpeTMUlSp3OaeY7fD72nXqWnW9rg11XLv+XQGPxHQNeDSOQ/pofv95Dzkf/e/QOK7G88IcE8/J93gv9Mf5v1XOneo7nKtufmT12+ivtX2nPh7N6cqVqwgIXSGCw0b9/goA1DkgyN8YPXr8C96RNohLscSKTT2RX+mszvO3oa+T9pvZyns75An4qDnggt27ZOF3/BbGg7/BqMmdZdG2VRsE3h++0nE7MMoEW3f0x7yl3TFzMVXdWt+tPnfSF8OrEzKtERm3Djdu3NSN/MOig4dPo2//GfjHvy004PGZPb751kaFwtJxVC9EX5eZO4MOjjSdzJg/UJkhWFE1NLGrEtxMREZBqU+L3lob74rZvh4UpAkzZJVaDGo11m3rq3wiCCzouMrMpvQvoQaAdVAIPOIyNcfW5Rs0cBKZ2pRjoznQaNkntSCMPuG1NM3QKZa+FwQcbHd3QA+4jBukTE7002CVXmo0tnv1VKYd5iihCYfAhyYU9kXA0rJPfV90QKUWRg9s+B2f8B5q7NSo6J1amzPbYmiuqZlZY/Kwz79yfC6i5aMCHopECFRVlcE3YAHCBECoBVkJWwoXHRBp+cCqh5baDM15LD7FAiNd2sPKpQPSy0ehqoELCBd4nY+Eeuip9WDcvuz8pX3mHigQQVxca6sySm53G4D5i7rDxuEHuAUNQ9XRkQiNGQJf/5W4evX3scGyTk1k4iRklliqceeX2yOvgr4vMn61IHJOdA7lYk/HUd4j7sqonZH3Mh8WhsuSXdSMeZ2wfPMAFNcxEZnOD4YLL7m1+9mMCebSC80RGD4Rd+/c0o3uzUkBj2wmZNMEW/m+Eaja56ze0zGY9XQ4LwqvEh6vorOwCL29mlBnnoWSevm95HyFzK+yQSs7Xsg6IHXyu1axlggjDqStvS5yXsCBfKdCdp8VIjCqZQdL4ZpR+HYJxAg84tJGqLaoPVLCWgRWYe1IGYcTyulPsGeEnGOuFRlDlYuAEzo6c54M9eZvqQk3/n6FVSOQU+Ys/0cRerW8B5w7c8XQt4AAh6p8+UxnaZlvmTArEmeXv4uoFqZMn6Oen0IKXfmfFMs4VF4LGTvnRqDKkOzCWjsVps6wbZovCXLpvKw0ivK5ZM9I+ewiAprmB/ltFDCTtqrlXvH/x+R7FdJOlRNyRDirc7x36p44IDbd5r1oPEj79u0VMD8OmcX8/3G88h8T4LZyVXes2WGKPJlTudx7NV/1O2msrT38rTQHbYbTZ+ZZYdmabhg9qSO8wiykLf4HbFVl6MwCG7j7mmKrxwBVvHLclE5Yt3Mwsstkvmxb92w9x/yPS1/5ldYIi3NCbn6sbtQfFl25egtGJnPwt38OV0JHC6W0U2XpuZNvTai2hSnQWPGUwp2+CvST4K5bb6Z403ZfxdzZM6Mq3+uFM4UtQ3UJAKglWLuFdU60HBebBAyxeBydRJlhlREqYyabquJx46aYqAgbghSOl/eC5hlqLNh2y771zGvJFP6MNKH2hL4XNMdMmzsQi6TfOUsHKudcghGlYZlkojQcG3f2VlogluynRoa+McrJ9xX9kTlHAo5ZC42UporhvJzj+u1aezTZ0ITUGvAgQCSY6tLDEv/6VPPv+PKbER858BCiIDh+/DiiYrYiMFIW1mJZ2Jg3Q3mOyyKgHLW4GLR4aCkA5D0LUeUXO2HDzr7yY1GtKgu1CCNlZmn+nWZMIUjv9tJKByxe0AW9+n6JEVOpWhsqC4Wz7JKGY7fXVBw7dkw3yvdPRYXZSEgfh3xGpshONDHDDDs8jZGUIwuXLF4sgU8wkpxti+xSCiEmPxKBt1eExl6ZLwWEEhi2SM61kj+35sVPgKVpf1rcw9aYi6y0kVrAREcLdSN7O9KAh6VuV+gAdz9T7PAYKAJUhJ4AwFiGPQvIyM63lgdpuCrvn11ig6gUc6QWy3yzLBGeOEQWb0cERQzD+m0DkJQr4Eh2nFGpw5Engjg0mkXLbBAaNwyb3PrIAmKBwDBtd7BBdhBphSz3/5bAozGcVv6X8v/xdO+HaXO6YvJs2m7NEBU3HDPndcGU+Z2x2dsEEQlWWL3NRP5nLrKrtcSmbQNlURXgJYLK3WcwJkztqnZIO71N4bp5IKYs4O7HDGtlzJNn/ILVW2RH5W6MzV4mSM93wtLVPRCRZoE8EeRvnbm0bj/ScuZi/YbOmDi9E6Yv7IqIJGtVKmDl2h6IzbZBQZkDVqztKYuyPUJCTOS+yy5vTS/ZOVljt/wvYzNsVC6YrZ5DsXq9LF7SzurN/QQ8W0gbvTB2YgdZ2AZgq/sgTJ/eRQnj+fL95Wv6IFjuDYHO0lVdsSvEAnUNpe8FeJDiE/0RHGMj/z2CW/mPVzohr9QBUenWci/l/64q0b762SDo1SdLY72gIgHABB55JbZw29Ufmz0GYclyOklaYdN2I8xd0hNB8UyqpoHtVtuXNUxbx+S/WWSB4KgpH6TJ5enTZ7C0WYq//8u8EXiQzayGKuFHAdpSWLWVKYD5qrQNwu8DbOiZQtVL7fg13xTu4plvhMJ7jYCfpa79sHZbHxURstWDtWQGYpt3b+WwScFL8w8Tb9HnhGYgJkaj5kML99XG3tr4mwCO9pmmJEaeEKTQDMMEZ/OX91fZQxkBQ00LQZ2+CByTf9H3hdoPmlIYrUKQw2gUnm8OOprfQ+WTogtN5jGCJhvnIcpJlAnWOA+lbVo4UJmHmCBM305zzq3sqHxKmDiOeVz0ES3NHUs/SuChp+vXbiI1PRzeASOQnEPTiwAECkuGrb0APJwRmzZMbiw1GBQEjqjez/BXXi+LgjzwatfS/DstWb7DBFzengPhPPIHbA81x54jo0WQWWK3rzOq95S9sZB6E4qM9kBcugaouBtMzrTG7EVd5M8mgEPuQZrsuLIEcPgGDcNOL9mtyQIaHDkUm92onhym0ldnFgigkkWxYj934LLoVYpwV5oGmS+d3NQurpVFUM9yjrvg9AInpc5/F0TgkZQjwEPa9fAygsuYjliwsheyZBecmGQmD/BXSCpxQnjkIIwY3R7F+8ciUQDFsmU9EZhih93egzBvcU/sdB+MMRM7qjLks5f3wpo1PbBsQ395+BwwbsJ3WLlGhN/ULgIGuiE01RJOjp/LzqSXsh0nyn1JL3lXzqU2KJf/1gzp08y5EwYN+RJT53XDiDE/YOqc7pi3sAvMLL/Cyi3GGO74Eyr2jUZQpCmcnL9HaIoDqhucMWt2V3zd/m+Yt0rGt6IbBg3+GiOnd0VchiUsLT9Dx5/+hqG2P8LVbSAcRnyLyVO6wmHcT4hMt0R+tcvbm1oEeGQXLIC12T9g69IF3ft9itVb+yMlyxpdO/0flmwxRXauEzr88D8YNfkX+S26w2lyB5hbfoktboMwcOAnWLCqH8aP/hGjpnWFuW17rFjTH85jf8T4CT9j5MgOGDbsJ9g4fI+Frn0wdtT3MBr0DZZvHYARI37EhBmye9xtgp+7/C9W7LbC3kMVIuDez8N2+fIV+AYsURmHqaFQ2jR59hlWXkwndd36oiJQWnsmdMznRqXpF6BA0F9cMxI5RTZw290Hc+X/vNtvMLZ7mApwNEKUgLjsMtZukY0QN04vtM1nUFhphrgJopOthfyuGz7IWi4zZu3UJRCzVeCD5pZfulkpp8e3AR7klwnsd8UUvBTAeVUdtMymgT1VMThqKxau6q9ABTUYdMxksbWZKmS3h9I0UDDzOMNkme9CtZmnZQKlXwqLt+kjatiPHgTwVS/46fhJgMMU6XT4HD/dWKWO12t22PbUuUYqHHfmooEKhCyRZ0nLk9JJZTyl+YnvGTJMrQ3vF7+v9Smfda8bZNMVlqTlNSG4oTmGWhN+h4DDUUAVE4cR7LDNzR6cs6mKvmF7LX8H9VnYxnkw/tGYKt1WVw6/SdvxUQMP0v37j1Balo3A8FkirBxQVu/S4oHVtBWFe5zh5i0LZZ4sALLzUMmz+HCrV6pJtd1Ey++25ALZ3Vc1uCBGdtShCWYo2TsSngEWSE0Lf6uF/XWJwjAobK0IHisZgyMKKxzgurEXFq7riXTZ0afnWmPDht4ISbOGl6/sPrcPVJoZD3k/e0E37PQfKjvqAfAJHI7dgYOwzbOfSpbGSJ2MIltZBJ2U8ylVynqbe2v3QwEPuX/pBaORnBKiG93bEcNpCTzoG7Ftc2/0H/g5Vm4zESTtgu2b+6Bzj/9g5Q5T+IUYYeiQT1F8cDKSk4djtNO3sB75E4aafSXg5FuMGi+7AxHYqdn2sJZzQ4f+B7NX9JOxusB8+GeYN68rTId9jclzZUeQ7wjjfv8Hh9GdscV7GHJl8c8QYPb2wIPaJTuU11hjztT2GGL9MwYM+hqrNpuin9GniC8Q0CtAyHzQfzBnuYCGsR1RfWA0QmNMMVqAQ0TmCNQ0OGHRkq7oY/SVLIA2iEmzxFIR7ONFgPuEDIWL87ewtWmPYTbfwyfGAq7yH/ilyz+xLWCo3EOW2n8XeTwakJO3EE52n8B00PcwtflZFkYzrF7RFS4uv8BixM+IibNDn17/Rs/e/4HxkK8wbWkPLFncGbZOHWWuX8ixr2Hn2A6zFvfAmBndcPLCTAFRPTBgwL8wafwv6NHrK4ycLIte2QjsduuP6fI/zaiQuc/vovyxZs3uIcDjb1jjaYl6AR7P3qPzdl1tNXyCRyG7VMCHWi8IOshcS+j/9RuAXM9Kg2GH0mpbVZ03NGk4qg46YbfXQHiGmyEsbqjsgIfJ5sUBcWnmyKzQTDbaRqg5E+zoNkYCPjTTmy2Co+yQmx+nG/WHQzvcYtGuvYvK5UHh8x+dgylDN/XC9kNhvbDUf6Y5gyCDuTLoEEqg4a3L7mlmPQQ7vHsq/wlqLui0SV8TajzosElHTTqX6k0obI/zpW8LfU/0x9gnTRU0exBMEGwwAoWghZoFgovtPr1UaDCTcOkjggjaqHnhWDg+mkCY3ZRaET2gY3+tgTuCCY6P3+F86RPC8RMMufn2VKHizmNNsXl3LzXe+OwuSnPCuXGO8wRUrdrcVwEqzp0ApSXwyCjtqFK1d++jD6PVHEvbtX/esfSjBx56ioyMgJnFj9jmMxBl+0YqNb1mLtADDwdsdx+A1Fw6VWqAQ9nP9/C97uFuA/DgIkLQQi3Bnv0jVRGy4NDNuHbt93X0evToKUIiF8mfw1yEiyMKKm1kh98X3mHDkCOLY2axFfyCBsuDPgyTp3aAZ5gZyhscEJ1ggXWb+8En3AJb5OFyl13XqIkdYT+iHXb6miGjwB5uXibY4TVM/qCD5Q9sLfeMCYy4y3JWadS5EJeLQGP4H+9tbrmNLJqj0bCvUje6tyN9Hg/a/nPy7bBsDRPcdJQd4hDYWX2NoZYdYWT2tQAmE1hbfoHKU1ORkTVcdsnt4TypC+zsv8Nw63ZwHtMZS1wH4vjpafL+Bwzo+y/MWz0QuaVjYWX+BVx3DoB3wGCMHfcjVmwxgkm/vyv1aEiy7HLp41H0lsBDZ2op3ks/GztMm/wdzOw6oEefT7F2+xCVlG6NAKpdsus1Mv0ES10HYbhde+SUuojQGwxHlx/hFeWgihnOWdgdZjY/SHt2SJV7Eh1nCaNB/8WYSR3h6Pg9pgt4MjL+DBt2mSAxxQb9h36OoCQLVO0T4MHqtG8LPOoakCfAw9r6nwLWvsQgi++w02MIjIz+g2HmP+C79v8L121DYTr8G6xY0wedOvwv5gjI8/QyRacu/8KilUYY0O8TTF3aHWsEGJnbfif31hKjJ/wIG/t2mDD2F3Tt9gmcx/+MpCIXbN7YW8AJS4zbY/aMTpi5pC9Co4aje9+/Y81uC9QfLBfgoRvceyD+5vFJAQiNtZVnS+/7RaDBdYPvuVY8b5pVWkICDfp5yHOhnJir7MGSCoXFlpgxpyOmLe4rz5ScL7ITYUO/D3vllO4fORiuW/oiPkdADSspc11q1rbGBB66PqUfPh9p+eYIipiGQ4cO6kb+YVBSSik6dh7XGFJLlftX7Wwwf8UAJaD+aPChF85q9y/Ck6/c9ZOXr9fCT+nASifRRau1YmsLlvdXvhM0MzCcl5oCaiUYEUJzDLUIyrFVAY2X9CnCn+foB7FpFwviDVSmG5psGFbLzzRl0IwTltRV1UVhJM9O6Z9aENVuHn1duqp06dRoZJVrUSZN/WgARb3Kcf1cCTSoxZgy1xgLVw1QIb5zZb3b4tFblfpf5tpfAR9eQ20G22JhPEbBUJvCe0BARPBEEKTvrzkzWynvz3/lN2f+Fmo7vvja6QX/jj8F8KC/x6ZN27B40VKMGEM1UFdlxy+rH6EeUP2C4R1kirhUK/VZLQqK+UDzIde//w1WC4tWnyUqyQweXnNw7ux53Uh+Pzp77hwi4qYhvYgF7DRHWDrw5ZdzJ+QERgfQJyUpwwZbd8m8s+wFoNghIc0KnkEm8ocyxdKV3bHStQ+mz+qGhSv6IDLNBiHhg7FoaVcsXT0Ac1f1QJAsiNt2DcHiTSJEApjdbihScmwRnmiGYHmfnG8tYzCHf9goXL9+RTe6tyNlasm1VFqW+ARzeeC7oVeff8vC3R2df/kXRo7rgr5Gn8hD2g1dO/4/LFzfH0uXdca0Gb/AJ07mu20ARo35GXNkZ21u/y2mTvtFBFpHrJY5OY36CWMm/gzTwV/LTkbm5maEIaafYdKCnujX439lsemLNVuN5MGyR+Y7AB4MpyUIJkBbKwJ3q7+l7AaNZAHuhQ3Sz+TpXTF5huws5P76hlrA0vZ7LFkpY9g0EFNndMeEmbILcjPF8jVGsHPugJUbBsDNZyi27BTANPkX2Z0MwpzZnTFqQgdZoLohNNEcqfL7TF3UA9GZFsqBNfddOJcK8MjKno/Z89tjd+hwuG4cgFlzuyoNzeKVPTF58k9YvtEUY2fKApRjjy1b+mOb7xDEyy5+9nzZ0aXI/Nf2QYCAutgEM0yf3gkT5HeZt6o7dvsOwtpNJvD0M8fipb2Us7afAMKlG41kwXTA+o19sSvAHEUV9hg//Wds97XB3n0l783UoidGufgHL0GyAG+uF9qa0Xw9eP6zctpWmYDtkFfpIICFvmdOCImR/9mOPnDdPADzBZRFplkqZ2nmFkrMsESozHeju6nsKgfJ5mgQAhMtpR1qGpv3pWd9n/Iq/dDRNSbVUu7plg8qsdj+/SfQs89U2fVqkS2Nfh7WQzWVfys78vfNFMAU3BSa1DQwKoO7/2Ui5NfLJozOqvRPmDbfCNu85X/o21M5VI6bZoy5Swao3T99Oyic6eSqtBo6nwhy874IPqhV4HH2R6amgrVjKMQJPCjgXcaZYof0w1ToNOlQyLMfmjNo5qFmhanRaVZhhlN9+wQUrQl/AowQGRuvp1aC2U2pLaEzKjdVDPdl0jK+J0BYJvNjAjZG3IycYKpMRQQbbIv3ir8VzWN8z7m+DHCQCYKouTG3HYq/NZbCtxXAOUqAxtTnQMdHDzwuXbqEbVu3ISAwEPfvP0BhQTGcXMwxfqrsnPKsUNFA/w0+pCLE0q3gLwI3u0TLUPriQ90GJuiQhz0lT0CH3xg0NNTrRvL7Um5uNnZ60XHUUhZERmU4CRhianPaoinouEBpoY+V+0doi2a1LfLK7FV12uR8C+zyMYWn/1DlgJmQZYMyuVduu/oqIbJIEP1cQcUbN/aXh643Rs/uhIkiKGbOEWEhAn2zhyDmNf0Rk2ktf3ZmPZ2MBw/eTQixHngUidCMF4BDh0LaR72DhmDtVtlpxJnJ3I2xeac8QPM6y8PSSwRhf3gJsIzNsUFEjBl2+5kgVhbkNa69BLB0gmfIEFlUnERg98L0uR2wYbexAmXrNvUWENAD4ckWWO/aHXNlbqximVZsg4zit8/jQY0HtR0USikyNmbBpFCJSjYDKxmHxg5DQOQQ5NU4KwdZv5DB8r8yQWi8mQBbC+z0MZHzQ0WAW6r57/Y3lYVAhFXsUATHUEXvgvjU4SKYByI2W3bE8t/MK7cToGktgIOf7ZAj/byLqJaU9DmyaA5FWokd8ksdEBplhph0W6VhzKu0lrlaIyZtOPKqGBrrJPfPRo7bIqvEWsCw/O9KhKsZTeSA1CxL+U2MZYG2kXMuSsPF+5GcaYPEbBtkFdnKf4Dfl119roVy9i0UYR4rz3BYgj1qagrw9Mn7BR6k+r018A4ciZwyzUGYm45W1wUygYecr9g7Er7+JtjqPRDl+0cLYO+HzbsGID5T5iRrUq7cq+Jq+b2LHOV4f4wf/RNmLeyDlZv6YP6yXvCR35XgpXXg0YylvxJZ2wr3WCIwSq4vSdWN+o8nphMwMp2Df/y7ycGU5paff7FqDAelMGtNgL1r1gtQ+j7QOTMwupsS6gwJnS2vts6DlfD1ExBCvw76U8xcYKSOEWTQPETtAqM7KIRfteMn0GDyMjp0MpcHzSb8Ltum+Wbesv5yrI+6luCDAIC+IQQcBALsk06dZPpbUMPA8b8qTTnP6zlLB2jor8Fy/4xsYWp09j3MaqgKR6ZWheYVjo2Jw6j1oDmJc2XIMzUweo0H22wJql7G1Kiwkm3HLlb4t4pm4e+u+Xe0//F50PHRA49AARy9evVEQUGB7ggLPzVg1uwpsB/5g/xZBqvS7XyI88oclJ9HeoGuRHprD/NvMJ1Rmbbd3U+EeEEqnvwOi19rFBLqg23uZgiMGAr/0KHwDRqsNBJBEYMFYFmKEHOUxYvhic5gFV9G8tAxlpoRhgSrcEsVBsnrKKDsleYkPnkYvAOGITTCFltkp71kdR8sXic7g2AzpXEYOeoHjJDddXC0BTZsHAh/2Z2li4COiFmvvNnfBamolv9/e+8ZVuW1rQ2/58c559+5zq/3+t69zz67pMfuTrPF2Ls06UVQsfeuqCg2bKAiCEgRBKSDgCJFKQKCaOyaRI1GjR1NrFGT3N+457MeWOBSUWlmr8E1rrV4ypzzKWuOe44qgohj0hIucfyeSoiytg4BFkNqOfHS1q1CnRl2KddSfFhWp5y05TwFxESglx4WYCaAjDkZGIWhwjKPa3VnGM1UKtt5f8plOwVd4QGGrLo1SAIx+niUHWV+By3Eslzen32899J3mQqtZAIqD2XC4ztK0whT7u8/RhW9Kw6dHo7K0wIqZfwHT8j3k5qKXQOZTDbFUFxp75Rc4zGG2Mr9kuuokD4ZkVEk3FDAI3P3XOlDAzMMP2a0DbVqWggv/YDccUB4Hx0yD7tgv/TNsfBZ0F+n8hu5DpVsS7sGmv4YqVIsz1D5EAlYodlQhX/LO7pftjEcuEy+a+GrfO5MIOaCr7/eJ8DDMLhGJBZ3zKDJZYeTPEODycUwFzzLBAHOcg9GYc2aPrBxbYuoFHt5n9xEyGi+ZQztzsixVrk7GG3lOekTeLh/htmLeovAsEBsho0hpNZU+8YsxxB0HJK5TNrdLXNaTOJMnD3XckwunmPXKB+P9v8ciY9auyrg0bq9Mxb79qsWlKYE2JuyLii5+mcfFKJ0DmW4K/NYMLGX56TByi+CTpqstrpeBC+1AXTuTMjspgT2bG8B87KCp0DVwcaLhDD7Yh4RRpkw5JTl6aldYOQWQcRwz6Gq4iu/c0zM7knfCfqR0G+Cwp+Cmzk22Gd++ReqvefdJ26nFoLfqcEhqCI4YmZXXud8ARQEMjS5sF32zfFoZpW+yoxEzYiqUrujm+qLY+J9q9vXy5hj4XiZHVUvg09tx4et3JR/R4dPaptZ3mrgUVFRAS8vL6xa5QvvRd4oKCg07AGuXLmOlb6+sLL5BOuD+8iExZWnBwJCBmB3Eb3VjYGHYTJ53mrGsJ1aAwqoyLhhSEregrs/PzD01vQUuW0t4tKHIbvQHkmZ1khIs0FMkgCReEtEJQxDZLy1IG0LhEQPQWj0ICTK6nlvBYWSCEARDir3AqOAREAQjGgJ1FxEoFE4j1ECkQ6qCbts5YcgK7ByD7U6D4wYKO0JyNlmicXLeiMs1UYmPXdk7455bQFdl3TgwYlarTApdHSAJP9TGKn8CTJ2hkKrZE8i7PiMVMgwJ/ijo1RJcgpl7Rx9taqZofideU2UXV4JDLYlQo5CkO2KsMxpIFNLqQhLtYJV+UbYr4zpIEO7pZ+D/F/GwE+Ohc6LIlDoR0SBskfAT/wOO5n4ZGx8VlTBU4Mnx6lx81j5VG1wu3ARr0P6Uu3JvgIBZm8aTntUgEcGU6YfdFTj53Uo5n0V8MZxEORoflUyroMEGNq4CFIy8+3hs7oHNm+zkHOYb4Rj165dZ/pGqO3yDFU78slrKGS7hnvFiJLU3U4NnjL9RXTzVpWA8XlqwUI/C21svLe1Wd0Lgq5KF/kNWslKsjsiE6wFNI5SPlEEyfG7hiE2yVLl7hg1/nNVDyMgzEp+Zw5QdV4UmNTAmak+jJnPXY2l0kMB6qRd9kjN2ojbd1pGlEvQ5jS06zgSX/aYLMCDZfKdle3fztlKBNWLhfirMk0PFMLUDFArwTBSOl8yCRYFLzUHLPGuyrx7DVDCmSYJOkJSANPPgSXieT6P5+o/WoAJ04azfQpWHcjofRKMUGvB6+A5dC6lPwiLtrFK7uxFA5T2hM+YJg83AR7cxrbTmNJd+qIjKgvBUQvE+isU/KbuC/sla5lENSZAoWMpAQt9QKiZ4XVMnj1IQE9fZSai2WaNgA4WfKNfis9qzTmUobg0+6ika3LvXgdsGDPvBYHcIEsbQ1E4DXiYyt/xVgOPb775BkuXLkVeXp5MqL9gd3YO5syZi/j4eDx58kQdc+/eA0SER8Datju8fLqplV+YCEy1mlYrBvkBqx+4TGrquzEYIXMSpZDgsbI6lVVn3I5hCNrihSs/Xld9NAc9ffobtkTOQ9JOC211LJMafU7IzMGxu9gJ6bm2SMzU1PHbki2xNdFKwIgVwuOGKs3IlpiBSEi3xu4CrvBFyNFUQ+0IJ0gKZpn0ufrkylpFt8j9UImeZF8xa3/stJW27eTH4KCyc1ZU1IC+N6Ua4CGrZQobeTZFXAHyWch3rpA5yXPipYd/9bMSptNvepYtFnh9ifEzuyAsycKwytb2azkS9OerCWctLJLvAPvjtVJj0pAp07W+tbHz3tZ8V0JaPqm50ICCJsCoSdi9xw5LBNw5Df9MhFgvEewCpvjequPYpmH86jtZ287zeS3cp7LKyvNtiKiWjNw5cm+cpH0Bb6ofjkXvWxuL9kz4nLR9zGVRuN8RvgI6Bg1tC/dRnyIpj6t07To0wKeBJzVutY2f3C9CXO3T2iLg4nNMzRHgcXRfkwEP0tFjBxEW44ECARW8VpXVVL1T2pg1JiDWQFleuTPySp3leLkeuf8xiZbw3dgPi1b2QlSiHXw3yPcVPbBjj6sIGzlG2lLJ2eQ6tXbrtv0sV98nda+1exmVKECvPKdJ783z6ODBb9C52wR0+XKCSqH+UStXlUKbYbVcYb8K8NAEv/ZJYak7cFIAU2hSsNMcy8JxNCcQRDDMdIsIWAISCkU6alK7wMgN+m9Qw7FL2qZPA80Lqi8KeGmTGgSCAl3gE8gwYZceskqNBU0kdNCk7wb7iE3vpqJeaD5h8jCCDAr5UeOHKC0Lo1b4SYBAQKTaluvQANPzBT99T2i6oUYjMLKnAikU9ARTw5ysVJZS/+BeCmQw9JXXSK0K/TaCt32FJQI2WPSN5hWVKl2ABgEMAYe6nyb6fFVminSvZf0EYDobcnfo/h1jBGTUzt/xVgOP9PR0eHh44OzZs4YtfNEPYv78+QgICEBVVU1V2N3Z+XBxtYbnpI7y4AaLwLZFkUwgnOy1SVJ+wM9MImTDBCDCj1Ur03OtERLJOgnfGlpuHrpy+ToioifLKtJaZeQ0HjNBAyd1ZuYkEGEtCIKJvDJn+YHYICHLCnHpNgJGrLAtwRLb4m2wdbsFwgSMhEYNQlT8EGTlO6GY2Sm/5rlcTVFbZFhxSx80UxGkMNMnI1pikj1x6dIFw+jenDTgUZMy/VWYqeyDg/thQL/38Wm39zF35Vc4+O0oNW5Txz+PGxZ4UFiZ7ud5TNNKdv4wjBNB/b/v/j+4jP4cJcfGyPN9uUAyZh7PcNo3N7WcQpYhZbqpfp7HfBeLK1yxYml3vPPB/0V/i1bIKDKYVkwc/3zWrpuao8ZKmf4ioiNrcvoWbM9gBVmCIBmTyTlDY4Jmgkf63JQLUPNd/RVGT+mMmQsYtihCYjUzWMo8RKB7VPvdmmrnVVgzudjJ73oavv/+O8PIm48ePvgFgy3noXU7d8yaHYS2HTzw93ed0Ka9sxLO1UDChCDTmYKZApJAgFoECl3+z5BXCn8CCvo0MJcG06czo+YkWfHTUZN+EhTC7INZOJnrgom8qOWgEE/L1TJ4UghTGBv3q2kxtO8EBSyzz3BSvX8Ch5Ui8AlimNOCx3HbpvCe6n/mvaA2gmMjQGFESLqAFmopOO4XgS72p0wshmMIXqixWLWht3L+pKaGY2A0zUr6aQjIoMlowrTBmDpnkNJ0RCd3V2aULDmfGiC2QzPSm2o2TDHHQj8Sa0er6hTpNf4dE0yaWd5a4HH58mVERUXBx8cHhw4dMmwFzpw5Az8/PyxbtgynT582bOXEeQKTp4yF5bB2WODTQyZjWdHT6U9WVRrw4I+3toDQ1cm00TNyIzhiJMor9hlabD4qKytDfNpEFJQ71lugKkBCXwYFSOiMOkI5++3a66gK4SWmD0NcCs01lohOsEJknCXCt1movB9bt9NR0w75pSJ0BKjt52RKQHJsOPJlNbs1dgLu3r1rGN2bk67xeB3gcVCAR1BwX9iIgOs5sA3mywR/8LTnWwc8Kk64IzXTCuPHf4K+Q1vDffznyK2gwG5G4PEaReL4vuUWOmH+vC6wce4IB/eOCE+104SyieNfxs0FPEhXrvyIsKg5MnnLM6B2gqY/E2M0ZprTygWE7JDf1zzvrzBxTjdsDB8kwmCYcrylX4s29zQACxCiKTglxxYZuwJUuf/mprnzQ0T4eGCtXwL6D5ylEoq9874L+g8ZJmCCKbdNCzMyBRpNAtRMqMgPEa7UTjB8lAm7aMZYtk7znxg5fqgCFzQz0HmT2g2aFphanYKe4IOaCXJ+uWbmeR7o4Xb2TQdYflKTwYzG1vbWMpavlEmEOSyYRZi+HMxcqq5FgBRBwTI51i+4p9afAA2aYyjwNTDzrJaB/+tRKjmlX6hrDAjrJUBFAyGMThk7dbByGCXwYBKzJLlWtsdS9vTZoHZDgRwBZ9SQ6ICNbXNcz7vWhmBmMOW9aNXO2VCJVtN26P4dpswsby3wID18+FBpPqjlyM6u8ei+deuWcjqdOXMmSktLDVuBHy9fxdw5s2Bh0RWbtliDdS5KjxiKwRlUw8Y/ZM1Rz11WJU6IiHNCZtZ2PHqomXGak3ZkJCIxg+CBK6/6TOC8LmPHOH5q2gtOVMqxUlbY1JLwPmQXOCFll43yHYlPs0JMsoCRRGtEb7dERMxQVWMidOtAbE+3QlaeM2LjF+Px44a7L28CPA5944nlK76Eg21b2Lt9gvFzOqP85Giwxoep45/HzQ08GIkUHTcE9g5tMFTAsrVjG+wo1Ewwpo5/HmvAoyHK4r8u8BiOnCI7zJjxGQYO/lgm79YISbBR5jtTx7+MmxN4kA4dKkVINDMD8zm8/LlSO0IfmHIB+rHyOwqT31BhpQcO0Px3mBFONBXy91h77nkdpt8afzNxmRaIivPG1StNH+Zfl9LS9+GTz0djwiR/bNiYrLQff3vHGe3+6aQAAgXr84Rinqz6aTpg3RNqSAgmGP7KlTtX+3T+9Bg7FAHhPVUxtlmLBmL6fJmXdgi4M2gZ9NW+JoA14V+3n+r9so8mDIaE8nyaaug/oacLp28It/PYrILOmDxrkKr8yk+G5rId5t4wjkTRAQ6BgOabUdOfAjfyP7US1NDQ/EOAxeq6vA7m9sjYq+33WtofLDDHPChMKMaIGbZBUEQNDp1g6dxJUNQYWo3nMQETn4Wjh2UtbUeNf8ezYbQ6v7XAQyeCi0WLFiEiIgL3799X2+jnkZWVhdmzZyMzM1Nte/z4sRy3GJERW5Gbl4QtW0chu5jZOuWHSwFerfnQtCC0oZYec0ZMih0io9egqqplOG3FxAYhLs1QnZeOfTJpqbFyklPfZRIzXE+1A5oCV/p2Mr+TDdesrlvACMEMowvogCrCgaYWOv2xYBpzDqTstBUwQu2IAJIkG2yJGoaobetECDRMRAvpVYAHr1v5aJDlWitOumNr7CBMnvg5Rk/qgnWhA1F2XACmukbtOM1xT65d3Sej70btNj3w4HPi2LTnSdNWXrE9/Df2xfS5X2FdyCDsqaSwNjxvw7NUjp5yPgWyZvOvzU2t8dCugWMzjFG20e8oZYclfHx7ykpuiEyOMi4eK+8bj6l5b/Xnw/N4z2o/E6395gUej395gvQMzeRSIsBBadKqfz/PjpfblPOszDG8NzRTavWRtOvU3l1T5z3L6n7xu36OtKvdK/o2uSOv1EUWCM7I2LUB586fqvZ1a066/OMNdOo6Dl27T0Rl5WkMGDwH77zvpFbGw5wsRXgK8DAI47rM7fSzoPMnzQf0maDg16M9qAlwcLNU2xiZQQDChF48l1EhBCjPyxdCga/7OfCTGowNCmxoIIOVZekbQdBhL30ECgCiv8Tshf2VWYHthsd/pfJj0KRBzYbWrtYmQYHeDwvKpeZ0USG1BAnUwDC3BivL8jw6m/qs7otZCzQgRfMQfUfor0LgwbZYJZZAhD4evN7UXC2nB0GGuk7pV7+2pmQmDGOoLoFkjbaDZhYnAZljTQIOnd964EGiWWXlypXw9/fHpUuXDFu1yJfFixcjLCwMPj5LERISqiZgOmgeqCxCWPQ0pGRrlVDVxKFPIvLjZuG5lN3W2Bw2Exd/uGxosXmJE1/k1mVI2GElk402cRULUFDC56CLVs6eYX+GCIoiTuDKOZbXxOuT7/r/akKT79WsbzNMhGqC046hrZ7CUPl8HNN8PgrKhyN+hyuSUiOVDbyhSM9cWl/gUayK/GmRAMWHXZSgS94xDDGp1qq6KYWvJthE4Mk+bcLn+QRj8ql/N2q3OYCHqsoqIE+N5yDBh4xTPnOK6bgpgkpF9nD8fKY8fjiK5BmReZwWpWN4dgZuauDBEvHVYEI5BnPM1KZRizNKVvqjpA3efw10MHqHkTr81Jxt+R7L85T/q99DI25u4EG6fPkSNoVOVCn1WbJfu+fCasy1x6tdA989+ZTnp5n8DO9d9X79+4uYVW/Zl+G3yneAv3N53xl2Tr+16PhpKC3bhdtVLSeR2O+//wbPsWuVpiMxaS82BaWqyJa//sNZ5fSg8H3RCp1qfGo7aE5h+vDVAX0EuH5RrTEYPXEIWAyNzo0UwNRYmGqHxyuNhzD7o48IU4MTXKxYr4XY0mTBMvL0BWEY6pa47krTwDwXzCq6aGVfrAnshdQ8zTeEfZGN/TGMmf3Q7EETCX0/aJahAyzTltOExIykK/x7q7TlvEZWmmV/rD7LhGIEUpozq4CXApbe76b+Z7s6sGlOprYjTYCTmyfrsrgK4NBZq8/Tpv3E5/p3kP8QwIN05coVBTCWLFmCkydPGrZqmU1Hjx6NsWPH4urVq4atGp0+fQKx8csQm+wgP2rDip8Tpaz4swttsTl8DI4e+dpwdPPT7aqfER03Wx64JUqUutpZRaWwVHmRgIF9DJHlZE6WCUpN5lwpc1IUVoLruZPky5jn8FxOoCIoBNwkZLjh6yMNWxxPaTz21N+5VK36OJEfGqE0PJyYWe7/wEkZp9wTJcw4Xj5fEXIa8OBxnLwpAHkMJ/SaNhsEeOxJEyFJ4MG+ato2yTIeFU1D4UJwZLjPZbKtXM5XeWcEYCrTGI/j2GWMjDJi2DHbUMCjWqBprIBHhQDoNy0SV1/gIeNmnzRtMTEY7znHxXtNsMp3ks+1nHlUmGNFtjF6itdAnyHm76h+nrXa1u4hgUeaAI+mDKetS7/99psI+D0IiWL+FYIB3hPtPdJASN2xNwxr2kv5ru6P5s+RW2KP6AQ3pGUG4LvvTjbbPXkRZWaVoW17D7i6L8eZs5dhaeWFf7znhPc+cIaLh8VztRJk+kcwLJbAY3OUlsSLgpiCl4m6WEeE2g76MZg6XwcIBAYqqZecT+0BtSezFvVXJg3mtGBRM/qQMBqFPhZMl65pULorvw2eRw0HBb+x0Od3AgFjjYNmVtE0KltivlJgg/4o3qvkM6C38hcJitKiT1hdlmCD+S8c3S1VunYCFTILxBFwsA+9H/273ldzMkN/aS5r20HXdtQAj49ae6Bdx8kCMP4FgAfp3r17yrSyYMGC6qRiFy9exLRp01BSUqL+r0sXL15CQuJGhG51xt5yF1WldU+ZPbZEuSAvPxMC2lsMnTxxGnHJk5CzjzVaRLCIUJk4uaMqqU1hHRo3GAX7ZXVUwcqzFE6yepRVkRJeR0UQcNWsVky1BW39mcKaAm048kvtERjqiJ9+atgV1qv5eGiCTquoy2tjCKaTEnw0Gak8EtSI8LrlGGVWU6Yk+sgw2oUrdO2ajNttao0HTUHM38CsowoMUcjI2DTNAQu9uWJHjqNMmnbIyJPveS4qa2xOiRsS0x3kfRBhROBZF0AReBxoiCJxLwceSmsoY8+V9y63hNlKCZYEJAmILyp3R9ZeJwWS41Os4Bc0GLGptohLtUNk4jDEZ9hh85ZBIkTslGbneZqAlqDxILE4ZWpGmIpM4T3m70kLCW4s4MH3QtqmXxq1HPIcUnc7ICZ+JvaX56DqVsurUKvTnTv30G/ATHT8dJS8R2eQmlqMD1tR6+GCT79wVMmtXqSpoDmC5g2aHYz3USiTjbeRNaGvaUSY2pxakpkCNOgHQm0Gw21Znp6VWRev6qcABqvN0reC0SMh0RrAoTmEpqAsaZNtcYxsW++HY2MkC80nBCbcxvHEZ3RTfg80Bc0WcEEHWGpLmEODIbVLBVwwGoWajjGThijTDkNiCYQ4LhU5Y+irpYCMukxASA0Ms6GyCu2HrVwVa2YWhtE+Wwa/Lv+hgIdOBB30+wgNDVVJxnbs2IGnT5+f6vDmzSoUFu1UadAz8uwQk+SI7QlBuH/voeGIlkE7d2ZgexKjNJxRedQd/mt7o0/vD7AufBj81/fCYr9+AgjcERbVD8M9OmKG95dI3+uCsOgBSmjl7GcmU5bAF4HIFShXnCLgNRWwYdI0CGFlvuE2/q8LZk5+nASF80udERo5GU+evL5AM0UvAx7Kzi1MQVcsgiyDqagLnEXwUmPlLCvB4ciW89N3O6qaPUxDvi5QBF2ag3y3QXisNSJirRC0xQKpO+ngx5U4r6lGaDSMxkNLmf4y4MHnUFTmqsr4b0kYqgBScYUHigQwJWVYwlcmROagiU+2ke9D4R9ugTC5hk1bBsJHJs5NITYIiByGHYWOCmAat60Dj4YwtWS+BHjwOvYUOWOBd29EpQ2TZ+OMXAFHuWVuiIixxDyfL7FPAF9cnDWWrhyIwGi5huDB8q5aYbZXH3j79MXGCFtk0IlWnqWpPloK8CBdunwJkTFzVWFFjo3anYYDHtKO8e+OLO+p8v0pdUR0givSMzfiuzOnW6SWoy6tWRuPVm3csNJ3G27fvoux49biH+85qrwelrbWKlyWQt6UkKM2odq8YCSI+b8OBJTjJqM35DM2rZsCF9Rk0H+CmgVm7WSUC9Okj5wwRABIXwRGMA9HX4TG9FDVZ1n0jU6eNI8QaLxIw8BtKmuofLLYGx1g6bvBcxhxQ40KAQ0jUBjCS9MJNRusjcJx+Ui/HBvHkLSrm+qXwIcmmfQ8lql/vhaouZnPifdn4fL+KkMpuQZ40MziakiT/nxtB/kPCTxINLd4e3sjPDxcRcC8jOj3ceRoBYK3zMOWiOW4caNhip41JMUnhSEuxQmVx12RJqvE/gPeQ/du72L20sGYNPEThMbbYm+ZM7wWfoIp8wRxz+ksP7xecHFth2UBFljpPxgzZnfGvMU9kZjlhF0FjrISlUn+kKdSdZczJbesUJlIi2pd+kxwwmNJcLUKV2pemWBFAOULiNkWsxSP30CgmaKX+XjoSbPKZWWcnGGNOd4siOQkAMIRO/NdkFMwCqvWfoWl/r1QcnycgKMBWBcwWFYVQ7BlmwjpTQMxfVZnrPWn8GYFXifsP1w7yqKpNB4KPFW6ICR0IEaO7YKlm/qpdPfBgZZYvLoXJk3/BOOmfSbCezjSs+wQHGYDH5mgIrYPQmRUf4wZ300muYFYs9laJgW5jjr3rOGAx0lkMXPp84CHXAffDf8N/eHo9AXWR1ghr9gZgX4W8AseKpP9p3Ab9RmKD41EcqYNNgZbIDjBGkGhA+Qe22GEZ2cRDIMQniJgZb+AYb53JvqpAR7NZ2rRiX5NBw4UIzjCWeXiUFpEY6DwRszfpHwafGaU5kjeedbC2Ro7FRUV+bh1q+X4cryMTn/zgwibkejZZ5rSgFRUnFIaEEa4tG7vpNKZ7zFkCX0Z60CAwpmRI/Q1oIPnEgHhgRE95D2S37uAAWo46JjKEvI0r8wUAEIHT/pyhMb2UKYXalKY00OF3ApoeVmuCx3g8BxqTPxDeqrEYmxXAx7U0HRRQIdF1+jsymgVjoU1Wwg0qIXZnqFlDVUApqyTir6JTWONFM2nw1TfLYXp3Mvr7d3fFn9/RzOv6NoO3czStsOLzSzkPyzwIDHfB80vr0Lff38BFy78YPivZVHM9jWISRkqwMMDEdsGY6VfP6xc2Ruek7uhd++/Y0XAEAEUDhg3pqOsOp3h7dUN7p6d8M8v/oKFvr1l5dEH1lZtMGluf3h4fiKrzB4YP70b/IIElKzvjzkLu2JrsrUIqxFKC1AqK2il8mfGRpkIuRqnIyfBx64id6SmbcGTxw1bNONlGg/ltyL7CgRgrfHrgxHjOiMkxgbZe4fBb2Mf+AcMxejRn2Daoh4oPDZGVof9EBVnAV+/vohOdcTmkKEYNeafWLfeWiYeR+SrZHK1V6pNZ2pxVcAjMdVWnqWMMXgAikTwbo8fJqufgVi1fhCW+PZHbokAj2xbbIm0RnDsIGzYPAir1vTHrDm94Bdii6x9dNCU9uoIvobUeLzM1EJQkLjDChuChiA6jfWCnJGUZCcrSVsEbh2I1RsHKEGanmuHSAGArJ4bGDoEQRFy7ev6IzDaBrnKlEBwW/t5GPfRUjQepPv3HyFlRzDi0q2fAX1vxMpBnJ+u8i66qYKFW+NdkbkzEGfPfSu/uRZk/60HMdx+1OjVaNVOFguphfLsfsWyZdH46z/sBXy4oM/AYQoIcCVtStjpTFBAcwaFPNODey3TiqyxoixDXwkCxkweorQWdFyl6YL1SeinwYRe1CbwGFZ6JRO00CejrlZD17Lo3wkGeCxzZVBbQfOQ++ihSmuhjjE6Xzfx0CGVAIP5PNg/+1DOobKfbfN/vV/Vn2EsejstkTlu3nuGEVNb9UEtbYexmcU02DDmPzTw+CPRo0dPEBW7UF7mASoPQk4R/Rlkcqp0k4nPDitX98UymcDXivBysm+NkbIaHjv+C8zz6g0HAR8ZOa4quVb7Dn8WYd0VU2Z2w8CB78HV83Os9u+H8VO7YfzsXgiJssK8pT0Ql+aI8FgLJOfYgunSyyqp9RBAwsRrlfaIT3NB5cEi/P7ba0rm51B9gAc1HkUVzkjNslNajIRMCjoRfBlWSN3lgLCtFgjdbo3CwyOQsssayTvskSbHhGyTVXakDfw2DURSuoO0JwL7MFeVMtHLd72PpvTx4Iq2VARuXqmHTIZc3cq9FgFbJIKnQEAIk7wVyb1nwrfsQgFK+x3lWTohcae9gBG57v3uKDvGZ8P7wr6MrqNJgYercsouqpBxC7NGDX2BmMuDz3JPOf93V0XT8kWQEiTlFLoio9BFVn0u2CvPc98xOmlyn2kfpJYGPEgXLlxAePR0eV/o7/HsmF+LD8o9U/dA3vFsB0THz0B5ZT5uG4X008n1baKc3ANKONnYLsQjeRfPnvsRAwbNklWzo0qzPWLcUBFuBpOKKaEngpkaA2YQVbVQvPtj1MQhylfCztUS2wVsUIvAsFM6ilLLQIdUOmnSF4POqAQQKgrFSOjrzP8JAGhCoemDkSfcxjZokmFoLcEEQ23pdEoTKBN3MV05NRV6e/onQQbDdKkhIRjhdn1fXdbBTcaezjL3mT6mJTA1QswnwogkFv3TnElrarMwaRijWV6m7SCbgcdbQt999z1ikqYjq8hSCX9GBZQodsP+EzJZCQDZvdcOaXn2iIlnqXobQdo2CA0fignTu2PpGsaL98Fgm1aYOqMTps77Cs6u7QVYuCN0c2+4urXHjBX91aq6b693MGVuD0yc3R2RiRY4cNoDAYG9MWVqJwTHDUVuub0Id1dcunTeMLqGo/r4eNAMpBKgiaDbV+ksQlruByvXMtz3OB1OnQyakeFqX5EIu/0CQnKKXZWQ21NO4cx7yCgKQ/SPETe1cymZfg30udlbMVKuyVOEzwjZzmtyV8+59JCAPj7vQyPlWjxR8PUo2eap3oXSgwKc5Dqe51zaIKaWnBeYWgxMzREdePNLnAS0DpEVpiN27aHTtgd2FTggt0Te0RIHERC2yNrrrABBc1vjAAAqGklEQVQU39Ed+Q4CUDzAsGAV7m2ibXJLBB6/Pv0NZeV7EBbD8FYZp9wDZR4xMf76MqOY9ux3RkSsE9IzN6mqsy3lel+Xfvr5PhydfWRFPBwJSQVqW1pakQgrZ6X1aNfRSc1PDI01KfTKO2HekgHKLBO67SuMmTy4OgU6nTPnLBqgfDu2pX2pgIOe00MHGi8yYXAlT6BA8wl9M1jZdfSkwSpBFyNfXEdawHPCEOWDMcNroMqSygRl1Hro/h3GoELv73lAg74hCmzIJ00tTAhGsw/rqTBSh3k6XhTt0xxM0LE9syusHKxUBVrNxKI5lmrAwwWt27E2i2mgUZfNwOMtodzcXMSljla5OTQHS05wtCtTeFL74S7CS4TuUabcZnbEkSKEubqU1fEOa0QnDkXabkekZNkjNtkaXkt7YG3AIJy8MAnLl3eGpV1rBG4bhpUru2PixE4YYNEKg+07IHGXHSpPjED6rmEYObo9Fqzpj0xpc0vEyAaPaCHVN4+HDkAqZLLPkOtaHy6rnjRb7NzjiNwiZ7lmW+TscxCBp2kH4jKskSRCLjLWSn74IkClfeaPUMmc6moKGgh41Me5lMyIHArsjN0OWLi8F1as7YPo7TaqEuuSFUw8ZCFjscJav37w20xfnV7wDx2MrAJ5/gK+lDZK7kVd58aG1Hi8zLm0mmUcO7IdsWT5ECxc2hMbAwchc48H5nt3k1VoF4RvGwzflX2wfIMFfNb1wsr1g+Rej8Y+Pm8KbAWeTAtuAg8tnLblAA8STS4Zu7YgLs1Ge2/165B78cw1KOb18RjDdsM183kRUKfttpPFwwxUHtyLqhaUl+NNKSe3Eu994ARLGy/luE8wMm7yOgEe9vj7O27o1V8WTHFadtK6go9aA5o2GCXCEFr6bzCbKMECi7jRj4NaCmo39Jwez9cwaGBDN3GwSNymyJ4YP32QAJv+qgYMQ10ZQkuNCsEOQ225nT4kNOWw4BqLr/HTVB912RiMUKvBLKwsnU9NCp1QWSKf2+iYyvEQfPBangtempAJgpgIjfdbdyilpuPDVsMNoIOZSkcJeJwmgOLl2g6yGXi8JZSaHieAwVnABCcpfXLWWRNe2if9Mqiy5qQmK1CZCFnQrfKoAJEjHqg4Kiv8She1AmUFTRaS255qDe8VIsyCB2P2gi8QHmODiZM/w5hpzNLnKhP9SIRvtcC4mV8gKsMe+QfcEbFtXr2cdl+VNI3Hy/N4cAKnpqJCrjUuyRoT5vfAzEVdBFgMFUFri/GTPhUB3hObw60x3as7Fq3phUU+3REQbIXc/dQiSBsU1rxPytRS03ZTazx4LXRwTUi1g+uITzFxahdsDLJAbIYdRo+jv0pnrF71Jdxc28NzUlesCegFryVfISLJHqXHRigtgfa865iMFPBg5tDGN7WQVS6cgyOlPwdMmd0Lk2fK5Lq8P9JzR8g1dYb7+LaYv6ATJo/vjBFTvhJAZYXVfgNEYEi7TNn/taGEQR0gWP2OV2s8mt+5tC6dP38ekTGzZBVrr0AkQ1+1cRtdB983hnBzmwIn3KZ9Zx0ehk1Hxjph5+5gnDv3bYsK5W8IuvvzAwx3XyFCyg0xMTlq2849lbC0XYS//t1e+Q04e1iotOUEBMbCjwKYhd2W+/dRAICRMAQa/E6Nw4vABttiRVwmCuN+hqzyOyu6bgzvJe10V8m86A/CRF8lxz5XKdnpQ0JTCk0sBDzUSiRkdVWhvQQu7I+fdfury3RcZXgu06kn7+6CoKgeSmPDnB70GfHy6a9SrzOHyMjxQxQIYjZThqzWp/3GZN4v3j/60vzzc0dlYtH8OtwFcLgqvw4tb4fp8vfPYzPweEsoITkQUQkWqjx/zYRcH5ZJXCa20kMeKDaYFpjIiSr8/Vz1U719yB25xc7yw7ZFSrY99u53RfouGyTuckKhHL8j0xKDBr6PofbtkZzrKIBlFJLTgt5ImD2PFPDYY/9S4EHmJF4hwnVbrBVGTOqJcdM7IShiAJKSbTBy9BeYPrezAKp+cB7VGRNmdsLWmGHwW98PMZnDVL4IlSdDtWMkHIQbDHioBGIvAx7s20WAhwcSd9hj1NjOmDqjK9b6W8oqyAaTp38O73VdsX5DL0yaLKsOAVgBIQPgvZz1KOwFDBBEieBWK+w610HgUdE0Ph5krejicKRl2mHc1K6Yu7gHVq/rD7/NlvCViX6JXxds2twfK1bJpL9aJvVN/eU6WEnUGqVHPdX5ysejDoCqbr8Fmlp0YlRcSVkeQqJpcqEDNs1itcfPa6peFMhvjqy9g65I2WWPqNhpOFCZjzt3fja0+sejvQVf490PHGFpNR/fnbuMby/dkIVPKT75zBN//YcTPmztrHw09ERcdYUgs44SdFADQn8M3X/C+Dj9WAptfT+dSz1GD1VmGYbTbontrjQoi1ZqVWcJPGhWYfjtcr++SsNBEEJzC0ELAQ4dW5/X34uY10JwRLMMM7AyGsbR3QJrgnojJKaH2k7fEeb9IBgiwFGl8A2l+U212VRMcBWf8SWGWNtoDqXKxDJcMUEHP9t2qJ9fhzGbgcdbQPfvP0RUnA/i0gersNfak9nLmOYE+ZSVqMpuyhwJKjKFrAsrWXEdZZ4ANwEkGjApowZFhDMFc46s4oIjLBEQbomsIgekZQ9HUdEuNdk2NClTS32Ah5q86Rvhhtjtlhg7vTdWyup5Y8gQBIVYYPWGwQjZOkTl7li2bhB8ZRIJCbeCz8p+iM4UAcrkaiLIGA2iaQtquMFMLfUCHsJ8BgIScordVI6R7WnDRBA5IC7NXn70tkjfY4PdBY5IzrJGym47JIlgj0m1QeZeOU8EHJOmKb8C+kcYXUtTAw9eB1N7E7gm73QSAeGErL0OSN09HNmFw7GzmOHeLthd5CzXSh8Pe6TmOMpkznvE91p7Hs8KbI1bMvAg3b37ACk7ApXfyv5jMmb+voyvgc+IwEq2K+2QLAQKyl3lHXVBVnaIKmf/tvtyvIzu3XuIiZPXK5OL16IwfHfpJn6seqCKyL37oaNKLNb+n/T36KuARV3BSzChbyMwIRDQ/SG4nft3l2qZTXUfEIZ/zlgwQAEJB3dLZTJgWCiPpV/ImCmDMWn2QJVhlOYOJhHL3KuVzqeDKP1EXgdwGDPPJ8BhllKG9PqHsgBeXzUW5v6gRoR9U9vDft60v4Zgajqo3aEm6FkTi5azo3W78fK8Xg10kM3A4y2gixevIC5pgUziMqExZ4DxZPYSpiklY6ct3NxbySpU0Gu2gwhWTogUUhr44IpLOViK4GIWzWphLBOlqm9CQHJ8pAIihQfsEbHNBWfOnHptofwieplzqTEXc4UswnBPqQi53SLAilywq9CQz2Ofi8pEW1g+XBW5yyuxx449dsjIl+MrqO7WTDWsg6KBr5p2m9rHg4K2WMADhTbNPgQMFEyMZik9QidT+aRjKXOsyDMormTVZI6ZIJJmFu34ugJbM7UI8GiilOkKyMlYqU2qEIDMQoPMsFtGkMexy/+M/OCz1er/jJBto2SbvIcH6afkLPeAwrmOwDZwSza16HTu7FlEx88WoWGvnlUtzQ2fD0OGqek47KIisGLiZ6HiQC5++umPq+WoS4cPf4eOn3qiU9fxSMzcj7tPgaqqu5jnFYr//buWH6JTN3uwvDwLvj0jFCmQCzur8FYm5mLoLDUK1BTQ54MmDYIMahJYE4VaDPpu0ImTpgyCDQp/ajmY+4N5P1hDheXtKWz1KBPdJ+OZ/l+TaQ5iOvRpc7Qqusr8ImCDjq0K3Aizb1PnNjWrcci1L1nT16gInG5i0b7TmbRdRwIJM/D4Q9Khg5WIT5ssQt9RTdzGk/HLeL9MfkUiRDcG9of7iM+xcFU/lShM218zwWt2Zwo+RnlQ5S3/G1bQqgaK/E9v+8IKe2wKHo7bd24ZRtewpDmX1q9WC8dIkMQJvkJWmMzsqAk1mdyZUl4EL531tAytwkdpYqJGh2DAFUUUkgp41G63QYAHa7Uo4GEkeF7AvP8cCxNFqf/5LBQAMTwXdRxBBo+V8cs+NW4FOnjOs/1owKMhyuLXL6qFY+G7okAsx8XxUdtGQKHuub6dDtLap/5uaYX++Dx4DM8xZu3aeHxz12p5GTHKZV9pDsK3y2/oiKP2rARsqGuT6+L7WFTpgqh4R6TtCMDZs982iuawJRNDgddvTMKf/3cYnEf44txlzYH20qXrGOnpi/+R7Yyc6DPQVgEC1gUxFooEA8yPQcdP1jcZP22QAhVey/spsDF89BAM97SA1zKaNXopZkIvCvwpcwYpMwYjVOhTQaFPgEHtR13TTkMztSzMAUJnVWpkaMbQo25MHd9czPFQi8QIHwJAYxMLP6ntaNV2lAAIpkV/ddBBNgOPt4AyM5MRGeekKtLWnpBfzhQ+5cLBQQMwzKUdYnY4iRCWFaaJY2tY70cXeNo2Tpp7DzhjS9Qs3Lv/aonZ6kv1dS6tYX2Mpu6NQWCp77Wvpeb7s9zUzqWmmePlOJ9/XS/jao1HU5laTPEzIMKY9esj83qNn1Hd494O4EH66ad78u74Y3umvMcCdBWwOuQo988FybvssDV2CioqcnH7dsutsdLYdOnSDZXT490PnbBuQ7JhK3D4yBlYWM/H//zVVjkyWgyzVplJKbSNBWOWfHpOHKLAxejJQ8AQWid3C5Vbg0XlFvv2FfAxVO1nmCrNGZsieqjkXjxfdww1lUCssZj90V+EJpeWmiyM94LjZP2ZvoNsFejQ0qIzXweZESwj0K7jVAEQrwc6yA0KPFi3g9Vgr9+4jnv37uPM2XM4fPgIiouKsH//fpnAjuLa9evqOO47c+Y7XLt6VSb33wT5n5VjynH58o/49ttv8eDBA1y6eAmnTp3Gd/K/PnH+LpLgxo0buFVVhZ9/voPy/SUoLd0vfdZOcX792nXcvHkDlBu3qm6g4kAFDhz8Wtp9iKtXf1TjOXb8BM5+9x1K9kkbZWXS7xkcP3pEjZOTwonjx1F58BB+vntXa7SZKDVtKyK326jw2Gcn5eczV/rUkGwK6o2hFm0QsM0B+45pK0tTx7+M6QhXWDESMfGrcf/+A8PoGpZexdTSWNwygMebc8OZWl6SMr2JuMbU0jJ9PIzp9OnTiN4+E9nFWgK+gnIXRMe7IGNXIM5fOIunT1/zxfoDUf6eg8qv46uek2UOP6628a7k5Vfiy68m4i9/s1Mqfit7axViypL4uoCkDwRDUafPGwiPMUNVzRQmIWMY7MJl/VX0SXB0D6UxYbit5jOhaRiMa740NesmHFP7WgLzPlGbZOtsqe695tehaTwIOl4ngsUUNyjwePzoLqKiIpGWlYPKsmIEBgbAe6431vuuQVFxEQLWB8pnqQCGn+AfvAUxUaGITYhHakI0VvquQkJiCvYVl8BvlZ+AjovIzdyJ+TOXqPOv39BU+3duXkVQwHrs2LUXp45VYvWqpVjisxxr/Tfi4o/X1DFPnjxB0Pp12JGRgbv37iJw4zps2LgBsYlpOFRZCZ/Fi7B1axTS0jMQGRaCBT4rVZ6M5IQEzJ01F7t35yA5cTsWzJmDXbvz8OPV66rd5qDfZIJNTFmH6KSBrxzRwtVWwX5nLPbpih5938eEWZ2wo8hRq9hq4viX8kFXZOS6YVd2nAiyhk2VrpMZeDQc68CjqcJpG5vfJuBB88megh3YmqBFrETHzcChQwUy9/3r+HK8jH6+ex/T52zCn/5iDXePFbLo1BaPT5/+iqTkQnTqOg7/+3d7ASeusBbwsc0IfFB4M4kXwQdDPenrwf83R3+lnDR5jK7R0AV9U2k23lamXwedSUdPGgJWEGZGWd2fg6BDi2CZZBJIvCo3KPD4XaRk8vZorPfzQ0BgMEJDN8FrymRY9B2MXXk5CBLhP2niJMyfOxcOI8ciNHgDAoODMGHiOBTvK0HV7dv45vQ3WDh7Pi58fw4Z8UkY6TQJ3jPn4cpV7aU8Urkfo0e4Y2NoDPbkpmPFsnmYNGU6Znt54+wPP6pjrlw8h6UCLhYtW4mSglzMm7cAFQe/xq2q29iZFIOFi5bi4uUfUXXzJgLWrkDfQcMQEhKJlMQ4uLu5YW9hsQCPGHh4uKOoZD+eNuMsd/VqFWISFiJ515A6jqW6itp4mxHTnnzYDcUHBSjscUB8hjViU4chf79sE4Fk8pwXMNuibXpLtCW+O3P0tQXyy+jVTS0Nz38s4NEQPh7NDTxqTC0t3bnUmH7++S4SUoIQn+SHCxfO4FezlqMWPX7yFHn7jsBx+Er8z1+HYcnSrbJo1BY0jx8/RXziHnTqMlYDHx8I+HCwUmGt+eWaXwT9M9arTJ9a6Xw6mFKAEnAoYSrHmMFG/ZjgjJE8jGBp3d7Z4Eyqs54OfYJJEPE63OA+HlcufIuNa1bAY8wUpKSmYN3iJQgNCMadn34S4R6KwJAwFBUWYsbCxYiM2IzQ8C1wHz0GF37QCrNduvgDvOd54dzZM8hOSYWn+xQsEeBwndUYf32CVAEHo0aOhJ//JmwK2ohli6dj1LipiNwWhyeG0ve70rZj7VpfjJsyG2Gb/LDQ2wc/XL6i9qVuC8Mav0D8quaA3xAWFACf1UG4dOkKfvrpDnZlpMN/9WqZrHciKyMFK1f5orCsUp3bHHSw8mtExU9BXoW9TL60FzMSRSZjmYSV7ZgTs/rfwCq6wXCcwXbOVOIHTrij/DiLvwnw4LnVk3r9mMCj8KALAkLscfOmBvAagxTwqGcej8biBgMe9Q2nbSRWwKNBwmnr6VzayPw2aTx0un3nzh8q+2hD0v2Hj3D6wjVkFx5D956T1Sp7a3S2Ya8GPrbH5+ELAR9/+Zu9WoFb2Noop1CG2lJY0kmTgEMPPzUDjVdnXSM0ZfYgtOlA0EENhzHoYATLWJMA4nW54Z1Lf/8NG9etwoSJ03Dm/Bn4+fjAb8VaHD16FKvX+ssEtkcE/E/wWeOHzRt94b9xI7wXzcMK31XIyNiFlORUzJo2CZs2bYLPokXwXrwKsydNws7ducjP2Q0fby/MF2Ayf/4CeI4dia1RmxG+JQyr5fyzFy7jtycPsGjuDMybOwdjx4zGaj9/TJ48CUGbNyMkMgYpSQmYNH6svNDxAny2ImjjOsxfug5fHzmifEtitkZgzowZ2BgYhuT4KEyfOR1xKTsNF9f0lLN7JyK3u6HsOCd9JmgSMKFYJmPlq0FwYWC1jd+1ibqo0hW5xcwGOVyF8GmJmQhMaibz+jKBR8FBVwSFTsDt240T0UKqdx6PRuSGAh71zuPRSKwBj4bReNQ7ZXoj8tum8TDTi+neg4c4fvYybt1/oqrWftzaDZ93HoOsXWWGI7TKtrFxebJdAx/vCvjoPcBWRVww9JWl6OsKUjPXnwk6CNboK8N6OVrxN2Nth4uh4iwjWEyDiNfhhgceQqdOnkDlgUo8eHgfhfl52LY1Grm5ecjNy8O3Z84qx9HisjIcOliB8ooKnDxxDJlZWcjM3InTp79RDqNJSUnIyckVMPAdMlNTkJySitS0dBQU7MXVK1eV02pyciJOnjqBC9+fxe7sbFz44TIe3P8ZRYUF6rxjhw+h4uAhlJWVIDU1FRk7c3Dt2nWUFBfK/ykoKCxCSdFebIuJQ3Z2Dg4ePCjgJx35e/bi0KGDyExPUWO+0ow+HhmZ8QiJGqYSErGIlpZfw8BqQtZAhxZSqW8TFqFTVOmGbQmWCI0apAqlUdvB81QbxsfWh5Xafjiiti3Hzz81nrOt2cej4bjaudTs42GmFkgEHoe/vSjA46kCGJuD0/G3f9ihT//pKC3TnE1Jv/zyBIlJBejSbYJyOH3nfRd07u6AZX59RXiawcfrMkEH/TpmLhggYEBLh645k2qsazpYg8UUeHgTbhTgQWL0Cfnx48cKaDAK4vGTx9XlnH/77Vfh32UC0WYQOoQa1/7gd33fL7/8gnt37+He/fu1ykHznF9/1f7n99/ku9ZuzTH690ePHqljdHr48AGe/soXnuO7L+O7r/rhdtoZ2c79e/dqndMcdPTIQQSFLkDQlvEIjnBC6DYrpOU4Y68AiUKZiItV/gNOzMyESKFJgMF8EBrAyC9xR0zSMDm/P7ILWQqeybNeJ6rFFVl73LA7JxqPHv5iGF3D06vk8Wgs/sP5eDREVEuzmlo0UE3g0RKLxJnp9UgHHldua/P+w0e/YOmyKPzpL1awslmArw99p7aTnj75FXsLDqH/oJlakrF3XdHxM0clNFUCLoOpxZSANfOzrPt0MD09M8USzBmDjo9a06eDWUlfP1fHi7jRgEd9yBggkAhU6m4zRXWFAUFCfYl91KWnT58qkNMSPc4JfG7duokrVy/j0uWzOHx0H3blxCIucRW2bJ2FTaEuCI0ahuRdToL83VQZeDqU7jP4eCjBd8gVqVn22Bw+EAmZViJACE5ommFSI0PSprpcS6OiTfrRSXay2iyW+/2a0rgeZNZ4NBz/ETUeZuDxxyEdeFwV4KEvIG9V/YwZMwPx//7HCvYO3jh27JzartPRY2fg5LoE/3jPAX97x1mEoxOcPCxV3glqPnR/BTM/n3mfknZ3xcjxQ9Fa7t+7dTQdDJnV6q+YBg0NwY0OPI4dO4YVy5Zh6uSpWLrUF3l5Odi4YQPmzpmLbXHxuGfIB3Hnzh0EB23AokWLEbwlEgcq9iN62za178b1a1jtuxLe3j4IDw9HdFQEJk2YgNDIrcjfvRv+vivgtcAbMbHbcfvOz7h14zJWrVyKefPmY9PmUPj7r8e+0lKsk+N8lixBQEAwosOCcfrMWXnhn6BwTyYmTZmKxYsX4+jxk6rPlkrEZazdUlV1BzduXMePP57HseMV2FOQCo/RA2Hr2BGjxn2hqs2Gb7dGViFTbI9S5d93FjgidNsQhMcOQVGlCEURTExqpPw+FBCRCV4BDn7X/6f2RNoQQBMYbofzF2pWIY1BZuDRcKwDD3M4rZlaIpkCHqSr16pUPZf/789WcHJZghMnvjfs0ejipeuYPGWDEpYsLPf+x87o0ddWVXuloykFq1n78SzznlAzxMggezdLBTLq+nR83GakIU+HacDQUNzowOPevXvIzUzF/KmzkZ9bjJCg9QgNDUVp2X4BH7Oxv+KAMpHkZ6Zjxbp1KC4pwzfffIN9xTmYM3+OauPMd99i4sSJyMzJx+kTRxAbFYJJE8fDz88PPgI4Vi9djp05e3Hp0iWlvai6dhEzpkxD6JYInPv+POZNn4mIiAhMmzoF8YmJMpEeweqFM1BYcRC/PH6I9ORIrPLfhJhtUVjiswL3HjWeKaExiMLx8qWrmDNnHgoLC5GZtQP+630xZdpI2Nh/hSFWbeDu+SkWLu+NjaFD4b95MPyCBqjS+Czhva9SJnYFMpidlBoO+TxMR1YRNGobw3LpWDoSN29quVIai8zAo+G4ITUeLcu51Aw8/gj0POBBuvzjDYwZvxZ/+h8rDLNfhIoDpwx7NKq6fVfmuHgRYCMEfDjg7++6KNMLa7Fsz2Q5eRG0BsdJU0L4X415H5itNTj6Kwy2slaRK7WjV1zRqi1rr7xZRtL6cpOYWk5/fQAbVvnJyvw01ixfjIysLDyRF2310gXIz9+Dhw8fIXL9BsQm7cCF898jNTEJaenxmOO9EPcfPsSZb05h3Eh3BIZF4/jx4wgL3gAHBzssXe6LVd4+8Jo+HZu2RFcnGbt97RImeo7FrJnzcPj4SSyfPx/b47ZjzLjRWLXGH998dwbrFs1E8YGv8fjJI2Smb0W09H2gtATes+fhxp3GSQfemMSoIT8/fzw2CBhWyrzy4zWVjbV4XzFSU5Plh7oSo8c4YohFN3Tp9gGGWn6Mpb4DEBlrj+QsJ+wpG4miSg8UVroYTDYGZ9bDmvlmW9xi/HSncdM8m4FHw7HZudRMLZleBDxIPwr4GD/RT/l0dPtqIsIisnBfztGJciN/T7ksrGbJyt1RmV4+au2s8jItXdu3ug7LvzL44LXzHlATxIq/X/ayU6aV94xAB3N0aFVmG8efwxQ3CfA4VlEG38UrcOr0WYRsXI/I6BicOXsW82bPRFHxPpWpLiE8GMsEnBQXF8F3/kIEBgVittd8AQZPcPLEccycMQPlx07h+pWLiIncjM0hQUhJioenswc2bdiEIyfP4pFBU3Ht4lnMnjIb2bvylEPq0nleiI3ZjpneXiguLcWd21VYu2A6CvaV4cGDu8hIi0JAaCR2ZaVjzhxv/Pzz2wU86BeTkBCPsLAwXLlyRYTls9KSm+7deyA/5mv47ruzqKg4gJkzZ2DJkgU4e+4YiksykZi6CSERs7Ex1AObIxyQlM6S+G4ivFyQK5+pacEK0DQm0bk0S4AHk6UpZ9lmYBZ2yy11fjPgYSgSx/o6pvpoCi4TAFVY6YaUBnAu3Zk7VwCZk8l+Gp+1e0iTYHqOU4uv1WKm+pEGPH7AlduP8NQE8CDduHkHy5ZH4+M2w5WQHDt+HY6dqO338cMPVzBvwWZZsQ8X8OGIf7ynldZnwrENW3opAfyvCEB4vTStxKR+CffRQ6vDZWsyktKfwx1t2jMbadMADp2bBHicPHIUIZs248L5i7h44XssW7pU5dYIDNxcnVzn0g/n4bNkMaZOmwavOQuQnp6MsWNHwtfXFxs2bIDX/PnycnkLgIhBXFwEPD1HYsP6DdgSHIIl3gsxb95CWdWnK0R8+9YN2ReA06c1f4TNGzYiJSUVc+fNwcKFC7FpcwjWLpmPWbPnYNUqX0SGb4LHKE8s9l6Ekv0H6uXg2pKI4127dg1GjhyFqVOnwsvLCytWrJB7mK5qRjBviqlr2rYtBhGR0eo7U6ATcFVV3cLNW9fwzbdHUVqWi9z8aIRFemGN/2iUlO557gTRUJSQIuPOs1VVPYsqnZuF9x1yVuX1YxOWy317PeSRnR2PxExZpR92kjbJpvtqTC4+6IT8MhdsT1xTDcpfh44cPoEd2bOlTbtn+mga5v1zQWGFE5J3OuDQ4X1m4PEHIGPgYUrjodODB4+Qk3sAAwfNxt/fsceXPSZhU2Aq7typCeu/K4uq1LQC9OwzGe9+4KS0HxSwn37hCPcxFohI6K4Esa4B+CODEHWNBj+XVQG90WeArfKHqRsu+3EbT7Tt0Pj+HKa4SYAHQ1bv/vyz8r8gXbxwARe+P6/8P4zpdlWVrMh/FJR7S4TgT/L9svY/i8LduoXLly+r4nD3H9zHVVnZs5Ab27h27ary7yCIoYAlM0KFseEk9s1w2Zs3b6r2Llz4QTmsUjvA81hMjtuvX79uUkC3dOJ9XSpgjnlIeD0nT57Evn37EBsbiyVLlmD69OkKkNAnJjs7G+fPn1f3NCoqCjt3Pj852uPHv6of/e3bt3Hp8kXcbYJieeFbV2H1BntsjnRDQCgzpTYHO8N/kzMit/oZRvXqlJmVCN917tgc7tps17Ex1Akbg10RE7tJ/QZfl06d+habt8yFf5CdyX4an53lHjpi0xZHrFjnhIOHyl5bE2WmlkO1TC1PXz7v/vDDNXgviVSajQ9aucDBaQkKCr6uBi2/y9+57y9jgXcwWrdzxz/ec1K+HxSynb+0h+cEVrH9qkY4/8EAiH5NTKzGCri83o6fOqr058b+HKy50rrdOEN+jqbVdOjcJMDDTI1LzD9CLQeBlTExFwoBBgHbqVOnkJ+fj+joaHh7e8Pd3R1TpkxRviEtia5eFbB55QdcvHRWAOgVAZPXm5yvXbuIk6cOqyrGr0v37t/Dt9+ekInwNG7eumqyn8Zm3sdTpw/LO3DNpPmtvsSQ7jt3bgnov2ayn8Zn6fc2FwoCmG9elff9kWFkZnqbSQcezONBc3t96L4shAqLDiuHU/p1dPzUEwsWhStQohMrkO/OqcBQy3mywif4cFbmF/p/fNbJUUV0+AX3UgXRdGH9NoOQasBR0gkJO7tihtdAfNnTTgCGswktx0i07TBZhH/zAA6d3zrgce3aNSxcuAhdunTFunVrDVv/tYkaDEdHRxW5c+jQIRWazIRpdbU3FD5M5kbNTmZmJlauXImLFy8a9prJTGYyU9NRbefSV7Od3bx5ByFhGQIkxijTSt8BM7AtJkelGtDph4vXsWx5lAi6EeoYakAIQCiIO3zqiCHWNli4oh9i07tVC3FjENKSgUgtwLSvE5Kzu2LBsn7oM9BWwIWL5kBa7cuhVZalA2ljZCF9HX7rgMe5c+fQq1dfDhaurs6Grf/aRDX6gQMHkJGRgYCAAMyZM0dpQGhm4TZqO6j54HE6GCkoKIC/v3+zZ2Y1k5nM9K9JtYHHq5u4mWGaOT4mT92Aj1ozvbc77B29kZFZKnOdZtZnuvWSkmNwcVumUoC/9xG1H5oJhoK5TQcnfNHVHrbOVljs2w9xO75EVmGXGuFeohWja24govevgY1OqvIux0nH0RleA9Crn51KBsZoldphsqy1YuzL0byaDp3fGuBB34W8vDxERkaiQ4cOCnj07NkTOTk52Lt3r9KE/KsTTS50JOW9IEArLy9XNW+WL1+uwMiMGTOwfv167NmzB4GBgQgJCTGcaSYzmclMTUtvCjx0unfvIXZm74fVsAV4X4BFu44j4DFyJQoLjxiOYILKe8jMKsVwjxUKoPC4d97XzTCaoFYgpJsD7F2tMN9nAIKjeyAlpysyC7QKuNVARIGR2oCEbAow1JeN2yHr2gy9P719jiVpZzes3NAHju6W+LyLgwALraIsubZZZQTatNczkLYMwKHzWwM8uKJv1aoV/uu//gv//u//roDHf/zHf+C///u/MWjQIFVZ1kzPEv08qqqqlMbjwoULKCoqQlxcHJYtW6Z8PsxkJjOZqTmooYAHiWbkW7d+RmxcLvr2n6GARcdPR2HilPU49HWNbKApZn/5CcyYFShCe6zKYUEhTYFNJ0w9k2eb9s7KHPNlT3s4uFli1sIBCAjvoXwo0vO6qBwhmQVafgwFHAxAgX4WOtcAFMN3Axsfo46T/TrgYFtsk21nSB8s+58kfW6O6gGvpf3gMNxSOcq27egkY9fGWxdwfNjKQ8Y/wcis0rJAB/mtAR5cyY8fP14BjrpMk4LZZFA/oi2Vfh5a1M/rRzqYyUxmMtObUEMCD53YztWrt1Sl267dJyoA8snnYzBugh+K9h1RWbJJj355rFKvbwnPQs++M5T2Qxfc739YA0LoK8EImtbtCESc8GknR/TsZ4dhTlYYPWkI5i7uj9UBvRGyrQe2JncXYNINqbldkCbghEzgUM3837Bd55ScLioChdqVtYG9lLmHhe/GThmiAA9DYT/r7Kj6Zl2aarAhbAw2dD+ONu0ZrcLsoxTwLQ9w6PxW+XiUlZXhT3/6Uy3Q0aVLF+XDYCYzmclMZnp7SAMezONR/6iW+hL9P85fuArf1XHo1HWcCGVXtPvnSNg7LUH6jhLcu69FRv300wPMmRctwny0Shn+YSt3EeI1PhIU7gQi7xmAyDvv1fhQfNzGGa3bO0u7TgoYMGX7J1844rMujviyl73KoDrY2gZDbKwxyNIGAyyGoe/gYQpM9Oxni+69bJWphOfxfLbTtoOTAjlsm4DnvQ+lT/ZLsFFHs1HDdBxl+fqW5cfxIn6rgAdzdkyaNKkadPzbv/0bVqxY/kahgmYyk5nMZKamp8YEHjrRufSHi9cQuDkdffrPECHNmiTDMXDIbISGZeLU6R+w2CdBhDpThk9X5om2HSbJMaOVyUIDITVAhKzAiDCdU3VnTh0cEJjoIIH79WOrj1es7a91nuEc7bza5xr3XcOuCiQRcLQ0x9H68FsFPEh0JP3zn/+sgMfnn3+BEyeOG/aYyUxmMpOZ3hbSgMcFXH1J5tKGoCdPfsWNG3eQlFwAW/tF+Ki1G9q098Dnncfi0y/G4+M2LJBWN4vnNLWtTXvu9zTShtQGIjRz1P5fY2PQYYpNnfNy1gBHbZPK28dvHfCgL8eM6dPxn//5n1iyxMew1UxmMpOZzPQ20WMBGyfPX0HV/cYFHXWJGZnLK05jzrxQ9Og1Da3bjxBhPlzVLfm4racI9Yki1CkcZz7DBCNtO0wEM39SK8KEXDxP5w9bD1dtvT671WHZptr2QKt2o5V2QxvLLHT8dJb6fBu546dzCTzuPQM8fv/996qWypkZGVX9+vWrKikpMbnfzGY2s5nN3LL53oOHVYe/PV91tepR1dOnv5o8pjH54cNfqq5dq6qaMy+s6i9/dax6/yNnYZeqDxS7VonAr2rVZnRVm/YTqtp1nFrV/p8zhKdXcaXO/2t4ihwzsUrASFXrtqPlHM+qj9qMUPxhaw/VjgCSqg9auSnm//p+/Rhuf1/6ZP/GzPNatx1T1bbDZG0M0rfxON5W7vDPWfw8Wwt4DF2Sf4cbzGxmM5vZzGY2s5kbg4k1DLDDTGYyk5nMZCYzmakp6P/8n/8feD4LN2be0ns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2" name="Picture 11" descr="https://www.hautbois.org.uk/wp-content/uploads/2022/03/IMG_0954-CROPPED-2-1024x653.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975" y="3277994"/>
            <a:ext cx="5507609" cy="3165966"/>
          </a:xfrm>
          <a:prstGeom prst="rect">
            <a:avLst/>
          </a:prstGeom>
          <a:noFill/>
          <a:ln>
            <a:solidFill>
              <a:schemeClr val="accent1"/>
            </a:solidFill>
          </a:ln>
        </p:spPr>
      </p:pic>
      <p:pic>
        <p:nvPicPr>
          <p:cNvPr id="13" name="Picture 12" descr="https://www.hautbois.org.uk/wp-content/uploads/2022/03/Inside-pupil-cabin-1024x768.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67984" y="3277994"/>
            <a:ext cx="5919216" cy="3153788"/>
          </a:xfrm>
          <a:prstGeom prst="rect">
            <a:avLst/>
          </a:prstGeom>
          <a:noFill/>
          <a:ln>
            <a:solidFill>
              <a:schemeClr val="accent1"/>
            </a:solidFill>
          </a:ln>
        </p:spPr>
      </p:pic>
    </p:spTree>
    <p:extLst>
      <p:ext uri="{BB962C8B-B14F-4D97-AF65-F5344CB8AC3E}">
        <p14:creationId xmlns:p14="http://schemas.microsoft.com/office/powerpoint/2010/main" val="1310957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l="68813" t="1213"/>
          <a:stretch/>
        </p:blipFill>
        <p:spPr bwMode="auto">
          <a:xfrm>
            <a:off x="10296144" y="0"/>
            <a:ext cx="1895857" cy="2368296"/>
          </a:xfrm>
          <a:prstGeom prst="rect">
            <a:avLst/>
          </a:prstGeom>
          <a:ln>
            <a:noFill/>
          </a:ln>
          <a:extLst>
            <a:ext uri="{53640926-AAD7-44D8-BBD7-CCE9431645EC}">
              <a14:shadowObscured xmlns:a14="http://schemas.microsoft.com/office/drawing/2010/main"/>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736" y="5473489"/>
            <a:ext cx="12518136" cy="2590800"/>
          </a:xfrm>
          <a:prstGeom prst="rect">
            <a:avLst/>
          </a:prstGeom>
        </p:spPr>
      </p:pic>
      <p:sp>
        <p:nvSpPr>
          <p:cNvPr id="10" name="Title 3"/>
          <p:cNvSpPr txBox="1">
            <a:spLocks/>
          </p:cNvSpPr>
          <p:nvPr/>
        </p:nvSpPr>
        <p:spPr>
          <a:xfrm>
            <a:off x="597535" y="100928"/>
            <a:ext cx="8229600" cy="9067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i="1" u="sng" dirty="0" err="1" smtClean="0">
                <a:solidFill>
                  <a:srgbClr val="0070C0"/>
                </a:solidFill>
              </a:rPr>
              <a:t>Reedcutters</a:t>
            </a:r>
            <a:r>
              <a:rPr lang="en-US" sz="4800" b="1" i="1" u="sng" dirty="0" smtClean="0">
                <a:solidFill>
                  <a:srgbClr val="0070C0"/>
                </a:solidFill>
              </a:rPr>
              <a:t> Village:</a:t>
            </a:r>
            <a:endParaRPr lang="en-US" sz="4800" b="1" i="1" u="sng" dirty="0">
              <a:solidFill>
                <a:srgbClr val="0070C0"/>
              </a:solidFill>
            </a:endParaRPr>
          </a:p>
        </p:txBody>
      </p:sp>
      <p:sp>
        <p:nvSpPr>
          <p:cNvPr id="3" name="Rectangle 1"/>
          <p:cNvSpPr>
            <a:spLocks noChangeArrowheads="1"/>
          </p:cNvSpPr>
          <p:nvPr/>
        </p:nvSpPr>
        <p:spPr bwMode="auto">
          <a:xfrm>
            <a:off x="597535" y="1937408"/>
            <a:ext cx="9698609"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4000" b="0" i="0" u="none" strike="noStrike" cap="none" normalizeH="0" baseline="0" dirty="0" smtClean="0">
                <a:ln>
                  <a:noFill/>
                </a:ln>
                <a:solidFill>
                  <a:srgbClr val="000000"/>
                </a:solidFill>
                <a:effectLst/>
                <a:latin typeface="Segoe UI" panose="020B0502040204020203" pitchFamily="34" charset="0"/>
                <a:cs typeface="Segoe UI" panose="020B0502040204020203" pitchFamily="34" charset="0"/>
              </a:rPr>
              <a:t> </a:t>
            </a:r>
            <a:r>
              <a:rPr kumimoji="0" lang="en-GB" altLang="en-US" sz="1600" b="0" i="0" u="none" strike="noStrike" cap="none" normalizeH="0" baseline="0" dirty="0" smtClean="0">
                <a:ln>
                  <a:noFill/>
                </a:ln>
                <a:solidFill>
                  <a:srgbClr val="000000"/>
                </a:solidFill>
                <a:effectLst/>
                <a:latin typeface="Segoe UI" panose="020B0502040204020203" pitchFamily="34" charset="0"/>
                <a:cs typeface="Segoe UI" panose="020B0502040204020203" pitchFamily="34" charset="0"/>
              </a:rPr>
              <a:t>        </a:t>
            </a:r>
            <a:r>
              <a:rPr kumimoji="0" lang="en-GB" altLang="en-US" b="0" i="0" u="none" strike="noStrike" cap="none" normalizeH="0" baseline="0" dirty="0" smtClean="0">
                <a:ln>
                  <a:noFill/>
                </a:ln>
                <a:solidFill>
                  <a:srgbClr val="000000"/>
                </a:solidFill>
                <a:effectLst/>
                <a:latin typeface="Arial Narrow" panose="020B0606020202030204" pitchFamily="34" charset="0"/>
              </a:rPr>
              <a:t>     </a:t>
            </a:r>
            <a:r>
              <a:rPr kumimoji="0" lang="en-GB" altLang="en-US" sz="1600" b="0" i="0" u="none" strike="noStrike" cap="none" normalizeH="0" baseline="0" dirty="0" smtClean="0">
                <a:ln>
                  <a:noFill/>
                </a:ln>
                <a:solidFill>
                  <a:srgbClr val="000000"/>
                </a:solidFill>
                <a:effectLst/>
                <a:latin typeface="Segoe UI" panose="020B0502040204020203" pitchFamily="34" charset="0"/>
                <a:cs typeface="Segoe UI" panose="020B0502040204020203" pitchFamily="34" charset="0"/>
              </a:rPr>
              <a:t>  </a:t>
            </a:r>
            <a:r>
              <a:rPr kumimoji="0" lang="en-GB" altLang="en-US" sz="4000" b="0" i="0" u="none" strike="noStrike" cap="none" normalizeH="0" baseline="0" dirty="0" smtClean="0">
                <a:ln>
                  <a:noFill/>
                </a:ln>
                <a:solidFill>
                  <a:srgbClr val="000000"/>
                </a:solidFill>
                <a:effectLst/>
                <a:latin typeface="Segoe UI" panose="020B0502040204020203" pitchFamily="34" charset="0"/>
                <a:cs typeface="Segoe UI" panose="020B0502040204020203" pitchFamily="34" charset="0"/>
              </a:rPr>
              <a:t> </a:t>
            </a:r>
            <a:r>
              <a:rPr kumimoji="0" lang="en-GB" altLang="en-US" sz="1600" b="0" i="0" u="none" strike="noStrike" cap="none" normalizeH="0" baseline="0" dirty="0" smtClean="0">
                <a:ln>
                  <a:noFill/>
                </a:ln>
                <a:solidFill>
                  <a:srgbClr val="000000"/>
                </a:solidFill>
                <a:effectLst/>
                <a:latin typeface="Segoe UI" panose="020B0502040204020203" pitchFamily="34" charset="0"/>
                <a:cs typeface="Segoe UI" panose="020B0502040204020203" pitchFamily="34" charset="0"/>
              </a:rPr>
              <a:t>        </a:t>
            </a:r>
            <a:r>
              <a:rPr kumimoji="0" lang="en-GB" altLang="en-US" b="0" i="0" u="none" strike="noStrike" cap="none" normalizeH="0" baseline="0" dirty="0" smtClean="0">
                <a:ln>
                  <a:noFill/>
                </a:ln>
                <a:solidFill>
                  <a:srgbClr val="000000"/>
                </a:solidFill>
                <a:effectLst/>
                <a:latin typeface="Arial Narrow" panose="020B0606020202030204" pitchFamily="34" charset="0"/>
              </a:rPr>
              <a:t/>
            </a:r>
            <a:br>
              <a:rPr kumimoji="0" lang="en-GB" altLang="en-US" b="0" i="0" u="none" strike="noStrike" cap="none" normalizeH="0" baseline="0" dirty="0" smtClean="0">
                <a:ln>
                  <a:noFill/>
                </a:ln>
                <a:solidFill>
                  <a:srgbClr val="000000"/>
                </a:solidFill>
                <a:effectLst/>
                <a:latin typeface="Arial Narrow" panose="020B0606020202030204" pitchFamily="34" charset="0"/>
              </a:rPr>
            </a:br>
            <a:endParaRPr kumimoji="0" lang="en-GB" altLang="en-US" sz="1600" b="0" i="0" u="none" strike="noStrike" cap="none" normalizeH="0" baseline="0" dirty="0" smtClean="0">
              <a:ln>
                <a:noFill/>
              </a:ln>
              <a:solidFill>
                <a:srgbClr val="000000"/>
              </a:solidFill>
              <a:effectLst/>
              <a:latin typeface="Segoe UI" panose="020B0502040204020203" pitchFamily="34" charset="0"/>
              <a:cs typeface="Segoe UI" panose="020B0502040204020203" pitchFamily="34" charset="0"/>
            </a:endParaRPr>
          </a:p>
        </p:txBody>
      </p:sp>
      <p:sp>
        <p:nvSpPr>
          <p:cNvPr id="5" name="AutoShape 2" descr="https://www.hautbois.org.uk/wp-content/uploads/2022/03/IMG_0954-CROPPED-2-1024x653.jpg"/>
          <p:cNvSpPr>
            <a:spLocks noChangeAspect="1" noChangeArrowheads="1"/>
          </p:cNvSpPr>
          <p:nvPr/>
        </p:nvSpPr>
        <p:spPr bwMode="auto">
          <a:xfrm>
            <a:off x="763270" y="154476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3" descr="https://www.hautbois.org.uk/wp-content/uploads/2022/03/Inside-pupil-cabin-1024x768.jpg"/>
          <p:cNvSpPr>
            <a:spLocks noChangeAspect="1" noChangeArrowheads="1"/>
          </p:cNvSpPr>
          <p:nvPr/>
        </p:nvSpPr>
        <p:spPr bwMode="auto">
          <a:xfrm>
            <a:off x="1290320" y="154476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7" descr="https://www.hautbois.org.uk/wp-content/uploads/2022/03/IMG_0954-CROPPED-2-1024x653.jpg"/>
          <p:cNvSpPr>
            <a:spLocks noChangeAspect="1" noChangeArrowheads="1"/>
          </p:cNvSpPr>
          <p:nvPr/>
        </p:nvSpPr>
        <p:spPr bwMode="auto">
          <a:xfrm>
            <a:off x="2762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AutoShape 9" descr="data:image/png;base64,iVBORw0KGgoAAAANSUhEUgAAAh4AAAGACAYAAADiR2vkAAAAAXNSR0IArs4c6QAAAARnQU1BAACxjwv8YQUAAAAJcEhZcwAADsMAAA7DAcdvqGQAAP+lSURBVHhe7P2Fn1xX0iWKzh/wfvPmvuF778x8X5PdZqa2m5lst9vdbrvBdpstg0yymKFKxczMzMzMzJWVWZXFzFzSerFO5illpVJS2Va3JXeGvZVZec7ZZ2PEitixY/8HK1nJSlaykpWsZKV/Kv32eH7jk8fzYU3WZE3WZE3WZE3W9I9IxBpG2PEf/gN/2NzcwOrKijVZkzVZkzVZ05eS1tZWRRat4+NPAvC//+3vuOPud2669I1vvYHfPHUKFZUdADYt1vNGShcvbqG/fxT3PbAXt97+tsU6fdF05z3v83OaWMMIOwzAY2trEytSCGuyJmuyJmuypi8jra6uiiC8gMNHQvF/vvYK7r733Zsu3fLtN/Hk06dQKcCDQt1SPa+W2AZra2vKp6Xr1ztduEDgMYYHH/4At9+5x2Kdvmi657698mkBeJA2NjasyZqsyZqsyZq+tEQ6cy4WX/vm67j7vvckvX9TpVtuewtPPXMGNTXdSl0s1fFaaXFpGevrlq9d70QaHJrEg498hNvvesdinb5ouuf+DwV4vGcZeGxtbVmTNVmTNVmTNX1pieTonIJb79iDu+6l0Np7U6Vbb38LTz9zFrV1vUpdLNXxSom0srIKjaZfAR4XLlyweN/1TKThkSk89OjHuOPudy3W6Yumex/4CPfc975l4HHx4kVrsiZrsiZrsqYvLZG8fbNxl2jKBuDxwU2Vbr19D57+/TnUN2iUuliqo6VEEDAxPomJiUl0dvZiY2PzMz3/eRNpdHRGgMcnAjzes1inL5rufeBjAR4fWAYeVrKSlaxkJSt92RQSVoQHHqYG/o8RhP/IdAl49BlrsztaW1uHq2sUWlo6FfDxz6SxsVkr8LCSlaxkJSv961JcfAUee2I/br/rZgUeNmj4jMCDSysffeyI4pIqDA0NoaNTK7+tGa/+Y8kKPKxkJStZyUr/0pSWXofv/+gwbrvzXwd40J/Dzy8RPj4xsLENwvN/PoGszAbj1X8sWYGHlaxkJStZ6V+a8gua8ZOfH8O373jHoiC7kdPnBR6k3Lwq/PapD/Hjn7+Aex74Hbz8P8bASCyaWlNRWdVmvOsSLSyOoqc/Dv0jcdDq06EbTINuKAoT09UCZAw+IrshK/CwkpWsZCUr/UtTRWUnfvXkKRHi/1rAQ6cbxCOPvYo77nkKv/zt04jNeALZZd+BvfsLyMqqNN51iSamOpFb/ldklj6OjOKfIbPkp0gtehBtvY64sLVuvOvaZAUeVrKSlaxkpX9pamjU4ne/P4dbbttjUZDdyOmLAI/19XW88ZYNvv7N53H/g3/AM8/9Bs++8EO89e4ezM0uGO+6RItLo6ho/ADJ+XchreghSQ8iMe82tHY5YXPLEKNjN2QFHlay0mekhY0LaJxag3Z+A4bNYVa6kWjjgrVXrPTZqLNrCH983g7f+vbbFgXZjZy+CPCgn8fp0/749m1/wa23PYcXX/s19h39PvyC39kO9mVKGxtLaOo8g+SCu5Fe/B1JjyFJQEhzhzPWLdx/JbqpgMemMJSC4WUcrZ3CJ5WT+FjSp1VTOFk3jcDOOVSPr+JqPGdgYQNxfYsI6pqHb8ccPNvn4NY6C5fWGfjL87mDy1jc2JkB86uVfIO75xHYNQdvecajzfCMR9scQnvm0Ti5ekUBVDexisjeBWQMLKF7dvemqGvRogg//eIGLlh48wVJVVLmfdI+flIvCkpL1DGzrrTd+aZpDC9dvj7HundJmesm1tA0KUmEbcv0OloltUni8x1ynZ86adsrMfxBybtW2qHxKnl0SmL7LG9eXta5tS3EahYQIn3gJ/3mpfZby4zSjym6RYytWF5fnFzdUvruQPUkPpL24Lg5UD0Fu6YZGQsL6BPwsFtiO3IMvFw4ht9mDuMpSVHStzeboFP7dXLFEMznSsRaJeuWlHmWI3OD88+UZqVfAmR82TZOo1n61RK1Tq/BWfqJ83Y3pJlfh4/0aaJ2Eatbn61dVzcvKvP7xYJRpX9Hl3e/5qwSy5vSv4h4eX/pyAomrtJG0zK2UuVejkv/7XE5J7xhFr7yPV7G1+cpg5X++dQ/MIG/vOiEb976rwU8Nje3sO9TV3zr1hdw+53PYc8Hv4KD5+PILnlVCSxmTqurM6htPYLkwnuNwOM7AjzuRFu3D7a2LMsZS3RTAY8aEabfTdLjvwX14b8E9uG/SvrPgRr8z+A+3BHdj5+nDeGjiklFuJkT45aECoN4JEGP2+Xeb0f145ZIHb4ZocM3IrS4Xf5+OGFAYaKmwm9amOtHlRP4ltx3pzx3qzxzi3z/ujzDz7ti+vHL9CFkC2PeMgZHUalqfEURUPfEDuDxRD1+lzWCD8onFab6eYUVBTWZ6qtF4/hjzgiO1U1hbn1nh1MIPyvX/qN/r1JmMlFzWhYmfUKe/f8FaPA/pP0IqNbNykQw9nTWsNRvGL/NkCR1edIocPn775iyR5R6MTk0zV6WR5Ew7+dyR/ALaaPfmOYhzzKpeTzDfCTtLZsQZr2T2VeNruLB+AGlj28z7bdwrdKP98cNCACdwIAAMXNyaZlV7uV4UcfMf5Ex829hWiXPZ+WdFBQUolcjtunBmkl5v07J4/8J0eI/+mnwB2nngYWbR7hwbIcJWP619MXbJeOoF1B5JSJ4/VHKEP4/fr34fvIguud2AucIAV13y/j/HzIf/5Y/pgh+UxoSwPl87ij+V6gWv8kcUsDn1WhexvEnVZNK37BPdwtWVGqbWcPD0qfsl/8j7yQo3S0RFBOc/iZjCI8Kj3goXo+fpA7ir1IvAiGWzZzIjx4VnnGXjEvyD/IGAz/R4dvynXV4S9pYK6DcSjc2TUzM4++vueEbt7xlUZDdyOmLLbVs4s9/OY6vf/NP+NrXX8Cttz2Px773W3gHvodNMyWcNDuvR2HV60gtul+xdjAlF9yJjt4gXNw97ri5gAcZ3f8lgpITmxP8a+E6/LswqX8XAURmRWHwf0uigCMjMSUqT2frp/F1eeZ/C1PiM3yWeaj5MO8fpuxksNTk/5Q3KmBHY3iXkgzPMP0f+fu/iiCjJk0rhEoEFodEsybT5fuYCJD+uzDp+wWI7BcG2z372RgSgdOTUrd/l7wIvv6rlIltUTqyk6H3zG0o7cM2Iag61zBjvHKJpkRbe61oTMmHZdorgG12/ZLwnVu7IGBhWAEmbNcrpf87pE9J/0nu+27SoKIxqkSN9XDNlAKALD2rJjWP/y7tw/ZKG1jatuPwM0mAE9v9Ur9Jf6n9Jn/zuXtEAGbKc6ZEDf3FgjGlDqpAuNSHWqXv2Ce89qn0hyXhQuLvZxumlfbkM8znf0m5OV7eKR3HzDVAy41E/TKef5o6pAB29vup+injlcuJViW2k1rvqrGd4+x47bTSdv93sBb3yZieWd3Zfg0yB/9XqE7pYwrmoO7L14xNqXd+XVEeOK7ZL3y/uZXlapTSv6TUiWXinHylcOwyUG6JigTgEPTynUwELazv/yufzI9KB0G6eVloIeV7eK/KT5gM41LGiDxPkJql/2wAykr/fFpYWMWbb3vh699606Igu5HTFwEeY2OT+P4PeZrr7/HkM7/Dj38h6edPITHzdQwOl2FgqNCYijE+2QTdYDZySv+o+HaowIMWj47e4K8u8AjrWRCmZGAs35CJ/YBoFLSAUOOgIFCFwv8URvh3EaoUrioReHBZgdoywQef/38p9ITRqBYUasJvmgkSjQjxP4nGTuZJBvQ1EXp8jlqeIvzlua/Je2luXTcxDa+I9keTPN/F8vKTjIhMic8zv1ekjLtZfqElhdrbndQupbzMg8LgvwVrFI2fyzmmxGULFRSxvvZNloEHtTHmx7K8VzahLEuoxPLTCvGfRbhSsPAe5se6KO0viQyavzMRePxYBJrp0gVx2FkBPf9ff0MeBBcED2x7NR8VMDL9D7mHDLxweMWYg8FSxWUWtr3ab3wv81Lbn+/+ffawAK6dbck6/F36QBFG8hytJd9J1Csa7bekXf4fyYN5Mj/+TQuPJcrWLymWDlUI3xrZj7/kjyqC8fMsn1EYEhx2SeqW1CkAtFfabWEXQvKLEoE0tXrWhe33qozBtSuYSI/VTiltx3tpAeASmSmdEiBPLZ/j+WG5bjrfSPUCPNjfHDd3xQwg+BrAo31mXbHEsG/5DNvXdE5djTjW3FvnlLJwbHI8PZ01osyFq1GLAGVa3vjOrxnBA+cE24bAg3mRRzwUP6AsT5lSjowLFego80Ge5ZhSxqUkjssfpQ4q9bLSjU2bmxfw3l5/fO2b/1rAo6qqBQ898ne8/ObP4B7wQzz7wm9xzuknyK+SVPlH5JQ9bUzPoLDqzyisfh6ZJT8QwPGopEs+Hq1dXGrZ3Vwl3VTAI7rXADwonGg18GybRY0I3SIRVKHC1KjJUYgoAkoYQcnIJU2DbUKthYKYzJBmUC4vpImWlKRdUtbquT5MgWBKvfL3czkG4MHnnssZVcqRKs9xCSNCwBA1bXPNiksZfy0YVcqiMG5536vFY7gzekARXvyNTIqWj+Ur+GCoFCvlulvqqzJCMtefpg3iUPWkUg7ztXA6PqrAg8DEqWXWeOUSmQIP5rdHANe42Xp2+eiKaLVT+LRyUiknlxVuEaFLBk0hTjM6zdO0FrAs6f3LuGC23MT2s22cUSxCR2qmFCBwr9SFfch8fpU+JNcmcFCe5zsCOud3CGAqmTFG4MH60LJBgch+o/9BdO8iIuU6BYg5sVlfKxpXBAHb+/dS/iwRFpWiuecNLeOUAFEu3/Aaxw2XzNhvpjQh7fRG8biiCfM+3m8j9aFj6echWsJ8O+YVDfspEYxPyyctSx9WTFzR4nI9ieOUbW0Ab1pl2csSeOKQIhglsGO9ubxm7g9zQtrPFHiY+4zQN4hgm+/icmOozJWrEX1+fiVtoQIPz7bLl/+uRDNrF5Qx9r/lOQIBvpfWy1IZw1eiTRmrXJrlvRyP/yZKBZ/h8lxEz7yyFMW60zrEpVLzPs+UscT583V5lnxln4zfdOEFHJccs+QNnIufxWpjpS+PPt4XjH//xhsWBdmNnL4I8EhJKcdDD/8VLn7fQWzG4/j1U0/BI/gHyCh5BKlFDyhbZQ3pAaQU3o/UwgdMQIchJeffjdZuB2xuXXnZ1pxuKuBB3whqGGRK1MAIOEyJTqMUarxOkMC1WXXSk5HSKZWaLRnld5L0itPjtYhMmQKXz/xPYYgUwrthJFxLfz5vRAEAtMaQwesXNxEvIOIHyYMKQyOQuEc0wWQLPhgqcdmHAopCwgBidAqzpDZ5JUFVMbq6DTwIEFxFczQnc+DxZsmYRUe4JZHetAAx+XbMKv4xZNT3SrkjhbHSN4J+MKbLTOZEYUtHPJaXgp/1Zx7so3MN04r/BPOx5GfBpo7onVeAB595OEGP7F2artlLb0odCTwI9l4qHN0BEBfXLyrXVUFFCxp9aEyJfg4Eb2xP9gGF0RcBCEsCbDgWaDFTrW1sB1rjzDDbP4SU9pR+U4E0fZ4IXs1pSkAEl6k4PggcXi8aw5iZ7w0BIAWuCjzGzRx86ZTNdlWBBy2WV6MWEdL0BWLZOHbprLlbXyi9zOU/5o4o/axa0qickGdciegwy3Kz/Ozf7wlPyJPfVPBMh2tawQ5WTylOpOYKHUEG24dz+dtROsVZ2Uo3Lx04FPYvBzxiYgrwy1+/g6SsPyI57wmcOP9jRKQ8gfQSwzKKaUoTwJFW9Ih8v2TtYOIOl9YeG2xuXs5HrkQ3FfCglktGRqZCp8kk3U6mQs/6n6UZGBfvoZlf1WC5XEGtnAKMjOYx0WCuZYYldYog+r1opXyGmtgHoplS0F6LlgR4PJszrDAllvlPuaPGK1CsKywHlw3on0DNcs2cqxnpbKPBt4BLPMyH917LU75AtHkFeMj9bCcCMHMyBx6vF49Z3NliStydQ42f99NitFsAYEoERdQqCbpYH+4suhqxWegMqYIDAs5E7e4H+LsmWjuXjgYE/JkSrV70P2CdCDyKRy6BWQo9WmAIECgIeZ07aL4I0QJ0f6zBysI68b20tIzsAgRfL+Lur29FSBlEU2dybL4cmBKAcamCYIvAmaDdfHcULVgq8GC/mI/L6rFLwIMKQfg1gAd3TtHHQwUe3jJudws8OJcfkTJw3LNd+Umgbmnsq/RB+YSU3bB0SesbAa4luhLQTNHtBB70wbLSzUsnTsXgG7e+hbvv49HqlgXajZg+L/Agvo6PK8L584EortkjoOI7CIp+AhklBBaPILXwPqQU3oOUgrsEXNyjgJGc8p8jq+yHJgDkUbl2F1oIPLZ2Lw9uKuBBJy1Vm6HgjtbsZGRcWqH3PRkl77FvntlehqBZlaZ8FXhwrV+zC3M512e5Y4PPEHhwh8uVtqeaEi0FNE+zHGSi9I5Xib4U1Cb5Oxk7BU/z1OUe//SGJ/OnlYfmXGpkV9q2aErcuktmSo2WmmZw1+UM0Rx4cK2fuxCuRGxFWpRo8eD9BB6fx2mOjnxKH0nZmDzar+5AyO5j+U2BR4pu9+/9SICisjwnbc0lDXNzuU3DNG4VocG8CSy4DKMSrSMHZMzQfM++fyb78uWGz0Kc6DGaRcUKxf75N+lTgh43C0th/0hiHbhTiW3CsUUwa94HJQLACBDZLlwSJEA07yY6T9OCqPaLOXCtGF1RrhF40PmUzuFXIzqjqooD54apxfJaVDm2osw1LkVyrPCT1iQ6BVuiHgEqXObjEhp9tJ6ReWZusbkWJZkBDy7PWOnmJTv7ZNx257u4695/DeCxubUFb+8kVFU3orzxVSTlPwqfsO8iteBB5Fc+je6+RHT2xqO9OwpdmngMj5ViaCwXpXWvG5dczCweX1XgkS+a/B3CqFVhTodOU6ITJZkOlyPI8GK1C9vMUgEeRosHBTK3UtJiwhgSbQIuCDBMnStVMgUeTC8LYCgXrZ0OgXyODmeWmCOXHggoWFamV4rGjVcM5u4gKTuZHq/dHTNwGYgiUdDTwsC1ZzJjZxFQ5lt2zYlXuZyjAg8KU1pYzGkH8JD76HsxaGYNMCXmS+3f1DpAU/VnJfbh95IMAo350Jx+BWOPQgrwkLZivxIA0Hzu1ja73f707biaBeigAAdVOBDwmDqgLmxcVIAdtX6Wh1sjR0zyos8Ll2LYR8zjJel7c1+ez0LU3j8W4PpNEdbUxtk/3GZ6rXga15u4bMbYHHw/HbG5lEinU1Oi/xLbmvOMdbe0ZEFfEc4nFXiYj58yI/DgewhUoyyMcVOikzT9tFTg4dcxL3PLePEqxOET07ew7QPFscJES9fHFZMWx1dY94JhWVae4bto+brW3DInFXhwrhGAcdmQyoxhXK5f0zJppRuL3D0ycfd9H+DOe963KMxu1PR5gcfq6rqylTY53QUFVb9CUt5jCvBIKXgIVU3cTiv8V4Yw0wUji1pfX0JNyyG551IcD1pDWnvOY+urCjyohZEZUohQaDM4lkq89gOjhkZGQEbHff0qKUstNcIohUFw2YI7E34k9/8mc1jZfktNa0/pxGVr/DThqkstFBbU3LgOzXgU9MCn1kRTtblAolXkx6mDCmNjeegbYEp03LxVmCOvkdE6WDB307pisHYY4oXQWe9aRFDDJRHmy7bgGrYloWEKPHjfSwI86INyJSJP5s4aU+BBB83PStyC+ESSXnkn86FWawG3bROvcamFAo51Yr9x2y7bn/1G0/wLeaNKvBBLRAdIWsA4ZtgWl5bXLsJBgCqdZQksaFF6pXB0h5Ai8Hi7dHxb+NJqtZtltisRxwRjQxgcGbWK9eizxJq4XsQ6BgqopRWHoOCJRL3SL6ZEQWzwKeIyn1aZX+akLF1uWzwGlAB9psRlK15TATAdLq9GXAL6iQnwCBSgezVQqtKK3EQHZj5jCjzYZ9w5xrFuTtzmzbJxTPHe6vHdO8apxO27fIf6PlpRGd+G4/JXkvi98DPGIrHSl0cBQfl44JGP/2HC8B+VPrfFQ1C9s0sAfMN+jfSih5GS/x34hj+O5NzvCpCwNd61k9Y3FtHYeVoBGxkl30FG6WNILbwXtS0HsLwyabzr2nRTAY/KUQbs0StMm57m/sKYSAmi4VNTomXg68IAyFApcLidUiUyMNUZjgyVDIqMh2ZkdQschY9n+04AwO2O1AjJDA3CzyAw+Q4+RydBOoia74ahkPmeaNhkuizT3vIJ4xUDtYtG9H0RoGTs3MpLBzZTGlzcUAKEcYspGeqLIhRNtfErEevJaKoq8HhM2ss8vgXp8wAPCiMuE7D+D4og+TxMlcsz3CHAdmE+dN67mqJJ4KH6xKj9RjCntj/9LxgwioLEElEgEWgaLEv9ylIL1+zP1E8r27B5je3La7TGmBLvo3BlWdn/v04fRsvUtf2CrkT1otFzVw7fxzrQyfTLigFCIMHxThDEduUOMVM6Le2jxq6hAyp3Z5gT25zzieOHFkTGCDGlQmlPth0Tr9MSdzWqGFtRlAGOC7ZRiIzj3RghaDHiWGYfc3yo4IN9Rr+eLjNlgv5XHO8E9QRVBAnmvj+7IdW5VAUeLDPHo8pTGL/mkLQRl12tdONTVHQpHn3iU9x+178G8CDp9T0COH6GtMIHBEA8hrCERxGZ/AN067xl7l1ERkY5PvrYBY1NXcr9m1sraO6yQUrR3UgWoJKU+7iy7FJY+Qpm5jTKPbuhmwp41IrGT3M5GQydwugnwYlNIUhGTgZKZsNtkwxGZEoUyCeN22m3BZjkQ6bJRCZER8wYM+bI+AqMvMl8yVwo0MlI1edoeaGWZs64KLTowMp7+BzDl5sS44NQI2Jd6INAYGK6ZGNYYx9Snicjtm+avaIDqilxSYlhvVlOPveEgBs6m5qTuY8H455cbZcPi8YQ8dvAQwSJqSPmbon+JwRDKvCg5n01ouDZEcdDPtlmavsTgLAPLMUqIXF5is9SwH47sl/x82F8FdXSwd8JJukLYL51k1YyLi+x7/9N3kWgci0/hSsR60HhznggLDctRyHXqPs/krhE+DNaX6QNCLq5W0tZsxDaknbgzikCYrYRAZJ5jBQSHU5NgYe5/wyBnAo8GFHU3BncnGgFNAUeu/WZ6F/YVCyPrAv7lf4WHCcsF+dQmSgspqST+7l8yl1qrB+XneaMwfM477i89ue8UcXvybCjZcni3OMOLfINFXjw/arTNOtA4HZexuVutwRb6cul5JRqfO8HhxQ/D0vC7EZNXwR4bGwso6LxFfDAN26hjc96DL7htHicU67HxubjwYdexquvn0Vrmxara+No6PgYsVn3Yc9Hv8RPf/EMnvnTL+Eb8gLmlxqVZ3ZDNxXwUHetEGSQsVCQcLJzolMoUQAxkJQl7Yx8g1oc4w6Q2dB34s3icZyU347XTSsxPuj4Z75kQke854UJUYPhu+hwx7gVzIvPUWDRsc2cuTAfxu5g2WiONtfIuR7+oghAMmUyL4IAU6fVOCkL16BZVmpRV9sWaEr0I/DpvAQ8CNR45oQ5mQMPZVfLVSwqrB6dIFXgQdM61/A/K3FnEq1WKvCg/8bViK1KixbBA9uCyxMM3sX2p1WLwi+ga+GK1iAvI1hi3zEP9j/7hH/TQsZP9v2VLA/056FQ4fhiP3CXzPzn0GA5/gh4CHL+j7z3GQGds2tfniZMf6a95eNKW3AM/FnaVN1ZM7V6QYCoYWywn16X75bal+NfbU+Cf40ZOKEPEJ/ndfY5lyauRmUK2DYCD3mG8XJ2Q/TD4rjg+CAA+oXwCPYZ/+Ycoi+GKTF0+8+MSzosn2PzjMwbwzUqM/QNoTLAeUkARP8Vzl/zc4S4PMV7uDuNiZZR+nlwXNK66tMx+7ksKVb6cig3rwk/+dkxfPuOfx3gcREXUNVwRIDHY8pulsScx+AZ/Biqm9/D1tYWkpKK8c1bnsOzfziIzKwyZGXnIyLuLSXux49+9iz+23/7K+6861m4+PweS2vVxlyvTTcV8ODyBM8MIbNQhQEnPAUIhTt9Iq4USZKC06bRyCiF4dB8zBgNFPa0TtAZdCd0MBCd7siUVdM+A23xN/U5mm0tEX0BuK5NDYjvJMAxJTJyMnTWhQyega5MQ07TukAzsMHC0mdxjd0SEQApz8pzZOD0e+HuAnMyBR5kwPRlGLuKkyPbj9YDxrRQgQdN45+VuB2V2i/rzXyuFduBlCzPEDRQgD0Qp1e2Zartz8SyXYnoJ0BLBYUQxwzbhaCV76dFiks9VwMA3KlBHxIKQj7zoLzf0tLVtYj+IrQ+EbxQSNIZ8sskAiHv9lkFrLNdKfBLRw2WMVpDuETBHVfsI26bpSOuOXFMmwKPXjPgkam/BDzY1lyauBpxjBMoq8Ajbpdgu2BoRXE85rsYPff98gkFcBjAJZfzdoJb9p9qdWPZTLf5KkqGcXmTY0VVaJgfY3yYEi067E++h+3A9uSyCsckFY/P6qxqpS+XSss68MvfnBTg8Y5FYXajpi8CPJaX51Fc/bKyPTaj5DEk5HwHHkGPoLjmb1hcXERTYzfs7EKRl1cBvX4IsbE5eO2NT/HdHz6Fu+75I751ywv41q1/wDsfvI7WjnJ5ZkkBLNeimwp4cAscHT3JLChEmMhwCEZoEbia4x+FEw9XI4MgY9vtdlpqLH8TLYjAg2m322kZFIsOrnwXhTW3bZoSgQfPSiHzMwCPMSXIlkonhKnTVEvmd09s/1UP8zIlmoR56BmfI6CgQCHAMidz4MGlHv52JWL7OYhmSCsT60RHTToDflbiuSsELRQszIeOsNciWklU4MH3pn6G7bTM/z7pBxV4EKhSmDAeC511r7Vdk8KDO44oiPicAj5LdhfLxZSy9UuKgzCXCOm783msJteb6BxMoclE4K7uElOWPESAs70pdHkas6VmOiNjmoeh8T6CbPOQ4hnSb6pwpwMrlyauRgwISL8oFXjsxsrHpUWekMv+4XNcFmKodS6xsM95lgr9fEyJ8To4p9RnTAFF/eQqPqyYVMKoEyxxBxLvuzt6QNllZkpcwmTd2H6G7bRfLpi00hej2noNnvzdWUWQWxJmN2r6Qj4ew4XILvuxcanlOwI8HhPg8TDyKp/F9PQYNjY2sbqyigvKtpaLaG3rw94P3PC7Zw7jie+9hW9+60/42jeewy9+uRd/e+k4nn/hKFpaew2ZX4VuKuDBNWRqn2QWKvAgg/pZ2qDJbgXLRMbp1HxJY6fGs5szFOj3QEc0ajYEHtcS0CrROZQCj+/iej7NuabEmBl/LxxVGDPNta8Xj+/QvBkj4T8bA19x+ymPkd8NEXhwl40KPLhmzgiS5kRg9FrxmCJYWDf6PlxNGLL9zgsD564S1okAwPyMmN0Ql00UnxypF8sXpbm2cKHAUndP8FnmsVtKUIGOvE8BHpLYNp9UTezKcZHEtuJ6P8tLYcY2CLnGuSPmxOixtGAR+CT37778/0jigX4EpqwT/Ty45ERilE6CZv7OsRmvtVxXBujjfFKBh/mOMAJGFXhwJ1KuBV8jU6IFgffRSsjnGKDrWkRLJZdBOE84lhktmCCPS1nkDf9N5hCXRk2XQgkg6M/FMcGy8ZRZU+IyFJUSAh8uyfIeOpCbLwvyTCHmYRgTOovxcqx081B75yB+/8fzuOW2fx3g0dbth/TiJ4zAg0stj8Ij+EHklT+DhcVB412XaG52Hq6ukfjVrz7AXff8Dd+89Xn8+9f/gN8/ewAnz/jhrbfPITg4FQMj4xiWe/Uzi9BOzWN8flFkyKU5eFMBD4IAxtEwBR7K+mqEFi8WjCoOm1ci1pmHSKk+ClxztnR8vjlxLz6FDpkaBQ9PI53YRdwFgiRuveW7yLy4/GFKDA7GNWEyLjJ9BnFaN5H7BwR40LmPDPXHIhzMmfqViMCDW3O3gYdorpa24RIYvSRtRtDBuvGkUdNdQOZE0zzXr1WLEaNEMuDTZyWeO0NApgIP/n0tyheNVAUeFHCWYp5ciWjeV83qKvDgLiMGVjOs7V+5zqbEwGd8N/uDAPSXGdzhsvv6s6145gutbubnwXxZRED1dsmE0q4EGNx6yoB73L6s7HiRuvLzSruXaEkwBR7tZuflEDiw3TleaMmw5ORsSvQJ4XIU8+NzdES+FnEJiz4/HO+sA+cq59bLAuqZD8c2z0gyPYcoQACCIT6OATRcyZrI4wq424nlJ/AwjxtE52q1nTi2zJd0rHRzka5/As//2QHf+vbbFoXZjZq+CPBoaLZDuoCOtML7lOWWxIInEBD/XcTmvYju8R50Ty2jZWQG7aNT6JuaQW5lC/7w/GF842vP4utffxbf+tZzyuc9d/0Zb3zijr2ng/HKB844G5IDp0oNbGsHcLJCi8T2QaxtXvJ3uqmAB30Q6HFOczcnOpmNmijI6H9xpaA9ZPWMGaECD8NSwbV9FJSteiIw1CUJxdHO6IR3NaLZmevCfBdN7AyGZEq0tnA9mkzLsJ12566X6wU8+A5LAIFOs7QesS1ZN4KKDaKLKxAvqc65CvAQYW7JifdaxCBSbBcVeDBQ1bWIx/6ruycI5rjNcrdEM/p3RejxWY4ZgzClpUynCBVqqbvBHmxX+gixvQhc+EkHwiv5+JgTX8GxebUzbf7ZxGUk+u2w/9k+jInC3StcWrm0lXZA2U1miQiilPkkzxJ4MJibKdFioAIPns9TbHa2kjnRUsGt1irw2E1I/gEB0IwLw7JyPPGgOPYVD91jH/E3+qswUKBK3EmlAg++hwdNWqKGyVXj8phl4MHdMlxq4ruZ6MhspZuXxsbm8LeXXESLf8uiMLtRkyXgsSp8aWxpDdrZJfRPz6NjfA7FmhEktYni1j6C0LYxJHSPI7K+EAn10Yiqj0NITTJ8qjLhVZUL/5oyRLX1yX1DCO8YQUCTKGq1Ohws6MZzzml48kNv/ORVR/z0LRc8dz4Bz7hk4Em/UjwT0YBfBFTh5+FN+EliL36UrMEvUnpxorgHi2uXDAM3FfCYWttSHMeopZNh0BGMTOV/ceKLMGHEUp/2Kx+lTcahhvym+d309NorEZ3EaI0gc+ZzLxeMKtaCaxHN2CrwYGRSc9M8D3mjOZsMi9Ejue3OlCjUeEw/60VmbM7Ur0Q0Kbu2GJxLyXRp8bCk0XWJgFHjk1BTdG6ZsehcqxKbVD3dl3Wixcj8mPTdELejkomT6fPdCbs4+4S7EPhe9jnBgt9n0Cy5o0fdKUHt9N2ycaXsNMPTP+g78n03li8SHZefzhw2bpnsU8BXyefY2XMjkbocwnF4R/SAYoGiJYM7O9hG9JnomrU83unzowIPjmXzcP487Zl5s+0NzqtXb6usgSXF90oFHrsJUNc8ta4ASgLZb0VeOon5XMOMYu1gPnSwNn03xyAPOWT9+K68IcuWFY4dLsmwfobTdXeOO/pOcSyz7f6XgBxX47utdHPS/PwKXnnNHd+45eYHHpMr60jtHYVLXT/sagdwpqofx0t7caCoCwdLunGwtA+HynX4tExS+RDeLBzGCyIPfpM2jO8njyghIn6cJPIjoQ8/Te3Hz1N0+G2ayNycIfw6YwD3RfbgmZgWHM5qxdsF/fhl5iAOVI3iL4Uj2F89hrjmfnjV9OPxBB2+EdaHt/K0mFu7SS0e9BZnPAwyFAIBHslOrYpMTWVWBBRX0mBooqemQ0ZIDW03jI1b6BjmmsKZ7/iLgB3zQEmWiFYGMiu+iwDEPGw5BRYZFgXwLcI4ufvClKhN0qTPe7grY7f+FHSWZDRMFXiwbczXsEkUEhQqZKpc6rlWPA0CD9PTSCm8d+MjY04041OLVIEHd6xciwi6VOBhadnqasS6/1Q0eb6L70zQLijWHQpM/k2BxXDxuwnyRMtItGZeKQvbl+OQYOxqS1Q3OnGc0q/C0B8GXx9aC1g39jOXLq50eKCTgFXVgkjgYW4BY6RS9hnbnhFbr7UListiHFfqXN5NgLpU3ZICzll+jo39VVOK5eSt0nGlXJw/d8v8SzbZyssxR4sn38F3xV5hhxFBmRKpV+7h8qD5fQTE5Dd8B9uLQMxKNy9tbmzhrT3e+Pq33rQozG7UZAl4jC6tw7VxGC/naPBiTh9ey9MIqOjDi9kavJTVi+/Ha/Cm/L63QIdH43V4p3gQewoH8UisFs4VGnhVa5HRMYScrlFENg0ionMKxYOLyNTOIaxjEocrhpHcM4mYjjHk9E3BtX4EBbpp+DYOoaR/EmWaUcQ39eOnySKHQnV4MZ/hAy4td95UwIMggI5kBB2c6LRE0CJBTeObwnzovKcyT0tbJJOFSSkajJFR7mYNmT4AXPagcCaTek5Q4dV8SVSiNkRLB9/F5QE6Oap0Uf7jSZZkyNS6yGzNy+LbYTifRAUnu42ZQeHIvCkY+W6auC1tp+XWRTWyKtvzWkseNMurkSqZL/0mdnO6rznR6sQ+UAUdmfu1iFFhucTDslLQOX0GBk+rDCNTEsTxeUbP5PLZc7mjUgZjbBDJkw6VuyE6Fr9ZYtjlxPFA5906C0tZNwvRyZm+HexTgjA6ajOwGL/TssglwAVT5yMT4u4pVTBzPplb1rijiG3Occ7IwtfaBcVAXbQiqcDjWlvIDdY9w7Iil884NlkOWk1oGVN2MMkcYt1MgTUVDlNfEi7Bmm995Z/cZqsCK8byyDbbTkug9USiIQgbd89wKc5KNze9t9cPX/vmzXU0viXgoZ1fw8sFwzI3tPh9cjeyugbxdMYATtWOIax9Aj9I6kdaxwhah6fwTEY/3BtHENYygh/J7/XaIdiUaGBbPYyhsQl8mNsLu4ZJrK6sYGByDqV9Y8joHEaFZhi/SuxFcNs4qvqG0T81D//WCdiW9yGocRAdo7M4XjmMb0Vo8euMoR2bMm4q4EEQQD8DCkoyxVdEU2XgJzp7cpstwQgZEDVqHsltTlwzVtdsCQZ2s12P7IhBqgg8yKToLX+lWCGmRNMumR+ZLpmhqYAlWCI4IuOj8OXZDuZLKdQWGV7bIKC11zznwpQYCE0FHtwRU2xhSSlJBK3q2U+LS8411tNpSTkg2iS3tTJfbjXsuYIJ/mqknHArzFwFHrsBf9zSzO2KBGkEILafgcHTZ4GWHY4XPq9uiWR/0NzOPmVZuBtit5YL5sEYFxxrXHL5LM6uNxqxymxPWvQIdNm+TPzOeeYigp1g1hJx26q6dMkxburEzEfCe+a3gQcDdlnaXWVKVAxUSwTTtcA2d2HxaHuOdToNM7EvOa8IBlgHJi4b2TVdWgahtY/OwRx/vJ/Rj+eNkUtVooXPvW1u26eJ493ckso5S/8r5sEjHMibrHRz08f7gvG1r4DFY3KVYSBG8B8D+vBkYg80E3Oo1w1DMzqF5okl7C8dRO3AONoFAAS3jsC/cRg5PWP4SbIeDcMzeDdfi6cy9GjVj+BnMe14TUCMdmwKIfX9KO4ZQn3/GMq14zhW2o/M7lFEtw2jUj+N6I5RJLcPolQ7Af34NPaXcFm7T+Rt/w7/y5sKeJCZ2TXOKEySTOOv+aPoN/pbuLbywC+DhYCMh0xg0SzoEeMEmHqp71ZgnJK8yLzIDBkzZDdLDDQTE+SQ6XJZxzSGAbfq8eRahusmoGEEVTrEmRItJj8V7ZNlZX1o0l+yEMTJElGokhnzOVpT0gcuB1jUAJk3hTF9SCzF+jAlAg8uc6nAY7dxUMyJIcipRbKf2IfXiu1A4m4mtqWyji/vZ3/slgYWNhU/IIJSPu+uxKS4qPgB/VGxehg0/XtlYhTs8uwZrv1TEDGMOrdrcpsxw4zfrERrF8eKskPMKMQpsDnPrrbdmU6o6tIlgbzpkh4tBrS8cXwpwCNNgMc1lgvVrc8q8Ci/hsVjYmUTTwmo5FhneQkEVQshP1kX/s45tr96SuaYwXIzI5oXHasJrKgR/k6UCXO/LSo5DJzG8cby00HZfLzT4Vs9gZqO4MdFQbHSzU2Hj0Yqu1ruvu/mORrfEvBY39jEO8Uj+L9kXP4srgedozPwbh6FjwCMpvFFlAzMoGN0Gk0jsxiYnodrzQB6RiZRrBEwMjKNJ1P68KvUAVT2DeOZpG78XkBIw9AU0nsnEdQ0jFdztHgvX4fwei18a3V4JU+H87WDcKodwJFyPc7XDeOQfP4pvQ/PZA7g1fwBTAkYUummAh4kmlbJSMjs/pg7ogQVI/XObYhmO6Jotlzz/b5oIuZHfdMKovpdEICYe6lfiWxEsNDRkwKKnv/mTnSWKEcEqinwMLUoUMunIyyZIxmf6hBnSrSKqAdZsT7UGHcr6BnCncyYzJv1tRSWnM6sDAvNe57NGVa2Dl6NCDx4poUp8DBv390QHUO5BZN153KF+amolog+Bg/FGQ4HpHAxDz9/NRoTlM1xQiHD/mO9VZBHJ0NafdgGFFD7qiYVcHstouMwT8elsGa+FFAru9zdciNSlcwL9ifbl+2gCnGmq+0s4aGBpsCD+ahEHMYdQ58FeNAZlXFaVOBxLYsHLWH0n+JYYlmfzhpRgonRn8q1dU5xkGOdCDpfLbq0442giNviyUf4HIFw0+TO8c8xQt8fXmf5f5QyJHNyp1WEB0g+LTyH44qKCWPvWOnmprPnEnD7Xe/irntvbuBxYW0F7xbq8Z8C+vBoVA9iO8bxZ+GDv04SRalSB686Pfbk9+Op9H7Y1gwLcBjAeyWDOFGhx6u5/XgsToPvJGjx5+wB/DWnH+8XahHR1I+sjgFkdw8jsHUEXg16JHePonhwDuXDs6jpG0KrfgyNw9NoFfDSPrEAzcwK9Atris+J6XLmTQc8vDvmFIFJps/ogm3GnRWsEmNRqNoOrQk5gzu16abJSztNKHB2eyQ5t6fSlMq86azJ6IbXIlodVH8SU+DBiJcMT87yM3T795L0KLrC7hpq9ryPIIJ1Ynjv3awGdM9uKNYflpfxL+zNfCK41satx2TITAyKNn2Nc0MIPHhwGIUS60QrCbcyflby6ZgHA3CpwMP8RFhLRIHBtXS1bz+p3HnS79VoTuqlard8/mTd9LYj6YwIEvoeUHBQQNJfYzfnpzRJ//NQMgpH5ktN19xidTMRj7NnTBf2qwo82M6PJojGY2HJUiXOH1PgUWFyL5uDVrXPAjy4nMi5slvgQZ8RlpXvuDNmQFkaoaWCoIdb798pM2yp5RzioXCmW9KpwHAZhfVk/3san1WJwJ/jgVYtJsYKMeGbCnFLOqPQ8v3kScpBe1a6qcnZJU0E117cec/7lwmzGzVZAh7YWINn4xAeievDXdF9+F6igIn4fjwY04efJPbhhcw+/CFThx8n6wR8aPHbNP7dj/dKx7C/cgRHSrQ4VzUI22o9nGoG4FU/hITuKeRpJ1E7Mou2qUXUji2ganRRFPFVARfrGJxfwdDCqrKjZmJmDtMzM1ha4qrC5bzxpgMeXF+nWZOM6ZfCzExjVPAMhkdFIPIamQVPozXdrUCfhPuNwINr025tu9v+RoZG7YiC63EBCtdioCQ16qEKPBgEi5SmW1R8KqhJUWhxmYVBmywRTfrq2RW0kPCMk6xdWAh4vD2dSmlNoXDnwWamxK28tKCwnVgv7hIx4bkWyRLwuNpptlcic+DB6I/XIgZ/oqWJz1CIcEv1bolt+zcRqrQcsf/oLMndUSodFi31lgiD1YOgdDc7nehkeLf0LS1RFDie7bOXCaWbidi3BLmqnwcT2+PJzKGrxo8hEFbBNdvOFChwSNO6tQ08ZLzVXWM5j0uf9BXhu5l4aNyViOM1smdhezxySZEByFTi9XPGZVkCCwJ8HvinEvkGQSfLxn78ScrQjrNmuDOGVlGWg+PVkv8G5xmPU+A9nEcfVUxccx5Z6cYmX78cPPjwxyIQb3LgIQxpbm0Dng0juCNCg2OlOuwr0sJOgIRPwyDOV2gQ26hFYJ3w/3o9Xs0bgE/zKMLbJxDVokdUUz+86/Q4UD6E36fp8EmxgI+mMZytHoJ97bDiNHqgYhSfSjpeOoBDxVocLe3Hu4VDOFg1jhPVY3g6rR8nBMDMr17OQ2464EHz+H8N0iiT/UciXE19E+hoSg2EAp1WAq6/mm4FpOZMEEBGRfOqndESQE2HDqq0FLQJozU/h4OaG99HBsYTZ1UtkD4X3BVAnw/GOjDVmGI1l4AH160LhpbQMLEmCHNQYcbMj0yWR75fiei1TzM+7ydQ4fvJYLmtlQCMuwbMjyInzYjWTrBBQU2Lxu+yR5RyqkQvfr6fgpgOrLtZ7jAHHgzadKVtllcjc+BxraBSJIawflbqQCBFQcEgciSa7hjbhZonl7+4rGJO7JG/F41tA0dad0ytGjxgjP4+bA9qwMcFrF6NaEGhZktNmlY1PrObnTk3OvGcEfar6hfB73TeHhLheiXiGDQFHqa7UDhefNrndgCP+msAduVcHclHnR88M+ZKtCLI5oyAAZaX44jLKh0zO5dAA7vnlX4nL7gjmv10yV9FHc8EspxbvIe7lbhjjX3Mk4T5O8vBMpmCGpVGlw3nHTEPAhzOOVWJIC/i3GyZWjcu8VgRyc1AYeHFePTx/bj9rn+MQPxHJIvAw0jhXdN4JrUPcQ1aZHfqUdA7ogCKNwoGENw8DH8BId5NI0jvGAJ3pyR1jeN8uQ4flQzibEU/jpbr8bPkfjjUDOGNfD2CG0Rhr+xTlmoaBydxvGYUpyoH5TcNfKs1CGwaQlbfFPxaxnBbZB8Olw9jZeNyHnLTAQ8GOCKjI0Og1m2+5Y5CWd3XTwZaaaLl0Av+ETqvGa9x6x53w/AYbTIuWhcYCvzVwvFt3xESGSKtFGRO/CSgeTp7WDEf0xzLnSOMhXC+aXr76GzuLCHwUBnXe2Xjyv20XJChsQ40BV9rJwX9KAimeD/frwpIMvq7Y/uV3RjmQIn4h1sBycDZDiwH1+NJDPP96wxD/A4ybJqQd+OrYWDUEzuAhyVBfy3aATwEFFk6st+cyMRfEs2S9f+atB/9ANgmXO6g1krrDrf3MriXpS2Yb4hwoADiO/mdQEYlmtQZY4LtxLal7waj/lmi0ZVNHKqZxK1RhrHA8jNUPzXfm53YDwS16rwhYOXOqyttpSWFyhhTd4lxPDKEuEoE4Vy+IFimYP5+suEkYFoCGawud3BpB1An8aRigkA+w3JwWZWxPTzbZhEt88n0WHqCA8YY4VxiWZ/KHMGiWb8REKpn8/xPGevmPl2MjcP5q+5Q4vIkxxLHFP2QuBWXc4g8wpJjN8clI6Wqc/NB4R1PZY0oWweZxw8lLy4RcovytbYGW+nGoITESnz3B4cUPw9LAu1GTFcDHlG9s/h7rg5v5/XiWKkGNuVa2Fbp8VLeAN4v0uHj4n68KNdda/uxp6Af+wo12JMv8yljAG8V6PFe0SB+lKjDyTIdzlcNwLF6QEDHAE5X6hHbNowPiuWekmE41wlQEcAS3TaEplGZr11TuD9WB7+2aZFHl8+dmw54JOm4VdQgJCiA1CUMlRgciHvuyewo5Hk4l7r+zmWXn3DdVpgaGZJquqf2SubBRGvJNyP6FW1OJW7zY0wO9Tl+UnBTk1OfY/RRloenzpLIKCnwqRWToak7Ocjg+Nwv0od35aRKahdNTj3XhQyO72f9yXBvEyHYZwE4MEQ0w10ThDE9LgyQyzrclaMyY5aH1hxj81yVzC0eBFqmAny3ZAo82O5X02pV4mnA75lsm1Q1UT6v9gE//5O/TCyzU4BJewT0qcCDyy6mx//TakLhwXpxLBB4WjrbhjuinpU+oHMt259JOd5e+vlmXmZRSbuwiT/nMYS+AXiwvRgQ62p1i9QsbO8SI/AoNFmmIqjgEiVBPgU4t0PT2sjEuUAroPkhcAQypvOM93Iu06rCJVI6jnIckrj8Rn8r9innIh1BzYlLK8ruI7nnv0h9zA9qZFZxfQuKFdPALy6NJY41gg4uqfFEZUvEcPkn6qaVecg247hU+Yk6Lpm4HMelrN2G17fSl0dZ2Q340U+P4rY7vxrAo3xwGq71AzhbM4gztYM4VjMMl6YR2NToYFujhV+DDjGdI/Bv5j39OFOpERChxYmKPrjLcyHtY3BuHIGd3O/XNADnej1OlPfhQHGvPD+AczV6ODYMwqt5EA4CPs7X9cNJnj9VxZ0ufcjrG8NF5WTbnXTTAQ9qQBRcZArUtszjQFB7pyZMZsAAUWqQMdKacJoPjQKM1/jJRIahJgq0RxN3BhdjSO1fK7EgDAzJ0nMU7ty2qQZJ4VILGey/CfBQrgtT4zNkTDyyeze+DabEZQ1GM6WlQRW+ZHZviwZv6rOgEpdpGGiL7zMtL8vJ72yfv+WP7tpPgwyfx4XznWSqDMD0WY+GJ3kL8LjFCDwYA+Na0SxJ5NcMqEYgeaV+U+oleVI4mRNjPRBQ8p1csjFfIqIVjRou60XBZxpllgI0rHdeAZUq4FCtVrbSHzdz1FJT4hDibiECDvYxheW1dn2x3XhcvNpupo7CbBVaCil41b5Sl1A4Jv+vAI0CTEwppd8Qx4PPcIyr9/Nvfu6vmtpeytDMryt9xt9571ELO506Z9YVp1I+z3rRv2fVuKVWJfYvl2Bo9aKSsD1PpI+pODg3zypzyRLxVx6xT76gzivzccnE+nIb+W4AvpW+XCouacfPf3US377jHYsC7UZMVwMea5tbWFjbBMOVz0iaWN1UtrVOL69hStL8yipW19cxt2L4e3JpRTlJVjs2gd6hMbTrx1DZI3O7rRcl7b0o69CguKMPJV1aVOmG0TAyhYbhKWRpxuDfNgHHpkk4NI7Bp3UMkd3j6J8R0P5VsHiQualbYr8ZqVMsIKZEHvGuMVwyhQS3wqqngfJf+mNw3z6ZK7U0mlppSmX0Rmr0Z0Vj5nquqcMnmRN9Sx6M0yvPkTlyeYbLHG+VjCkMzaVlRmF0Ko9qnFxT7mcZyHzIkKgtc/cALR1X4GVXJQo5AgXGCGEETloLrmZ1UKJSiiZIBs73K0JTmCvbhuW/2o4Fc1KAR+WksqZO6w6BhyXAcy3yFQbMMzUoMFiu3ZZheGkLr0sfcanrLhF2XBZjDAduOf6gYkLZ0UQzvvmWRxL9ZKgV851cZjJfGiFY/U7CoGKOp4Zt6neik3u5TVP1G6IGT5M6/WS+ahosheP/kL5lv9BKx7NTrkZ0JqWfEtuGc8nUeZNEx1TVKkFwoCZa7n6XPYxms6B5tGK8aDxVllYSNaYI5w+XarhcofIw3cKmEsacyyTkB+FmZyGRaCnjkfgsH5cVbZto9jVeNCH+Rj8h99ZZxVmU/IC+QFwOuhawpJ8Hx98tEYadcowGzIB1L8q4ZB6Mv0OnWfoiWenGp9q6XvzmqTOKMLck0G7EdDXg8bnp4gVc3NrC5uYm1tY3JK1jXdKGpM2NDfl9A1tbm9i6cAGbAuZXNrYU3kv/uVmRC1yi5dKoeURglW464KFfMhx5TQdTCh9LGjPPUmG8BvpcDC9vXubWNSoMTjO3rgSX4nWa3qm9U5CS0VhqKi7XMFgZnc8ouLikQqHPdV4yOPOdKRTUPAacTInOkGcbZpRopp/HSmCJdmveJ1ChR/7jAhS+FWk4VZZr94xF8VnAD28l2KFpnUtd75ROyKAzXPssxCBT3KFCYfC0AEAy/N0S2479RqFDUMV+Yx/QosVltCvVJ0O/pJjcaQInKJ1e3VlwPkcLFCNYckun6dZYChYCHsVyJAKTW3Pp0HwlLfhmJjp/EpD+90CNsuXbNNKgJVqVucJ59ov0IWXJwfzkXTYjt7szwinBOQEgv+fqlxWrk6Um5BwjAOK9B6unFKsdQ6n3LeyMAyBdjnBRBjiGKNzpv2WJ6HDKM51OSfmu5cvEfqfFkgBItZLuhnhvn4xLOpOq45L5XGtcWunGo7Z2PX73e1vcctvNBTx+96wNmpp0xlrc+DQ5OX9zAQ/yHgbS4tost8RdKX4Cvd6ZvmwimCEKVK0uXwbx3UMiRMh4BwU0ESh9HiIoo4CmZWFcBPLnIQIyWoPoA8OgZVdCxNeTOEZoHeJaPQXDlQQBhYTqQ6AS/6TmfrZxBv4iEFUfnq8ise7sk8KhlR27oK5GHFsUtFc77p/tz+tMV5qvpsRyqPebA3pToiWSIOFq7ybx+pc5/6x085BWO4Y/PG+vRC+1JNBuxETg8dQzNqit7cWWaIM3Qxoenr65gIeVvny6Hiz8n4A3ritRAJqDEitZyUpfLRodm8Wf/+aEb9568wAPhnd/4OGP8dNfHMevnzx9U6Rf/PqkgIMPpeyW6/RFkxV4WMlKVrKSlW4Kmp9fxkt/d8U3bn3LokC7URPBB3fi3HrHOzdF+kc771qBh5WsZCUrWemmoM3NLbz2hie+fsvNBTysaWeyAg8rWclKVrLSTUNvv+ODr99kR+Nb085kBR5WspKVrGSlm4Y++CgA37jFCjxu5mQFHlaykpWsZKWbhg4eDlN2itBvwpJQu3L68DOmjyRZyseavmi6rsDj4oULWF5aweLSGjb+ScGbtra2rh1x8OKFf1p5rkrGYC67posXlTXN67VZg/3D/K5I0k7cSnW9drSo77se5d/c2MQ1W04KvsX3Gf/kd9bnH0UXpH7K+DNuQTN/34VNBvD5auy0uWCs5/Uitt1Vx6JKxjmjtLOFtlTK9RVq48+yM+ua89lISqCp69h3lkjhGUoir+Wcv4iNjS35/fr3zakzcco2z7vu/WzA465738Odd7+LO+/ZRTLe99nBjTXtJl034HFhawP1JeU4ftAD+8/Eoqxl1HCBwkAmCInM5mrDkMxlm4xC8BJZCBy2PIGcnGpk143sEJYX5DnTezeGuhGYVA/9xKWQ0bxHZVg7JofxK99tmodKpmXixN8yop4L68sYGZvDsjFSqXLNhIlc3FhBf00VMgs024J4eXkZQ0PT22VnmXbwnfkRJGdUo6Tt0jHzCrMxlmFHsY1/sHw7WMyFLSzMzWFqcQP9HTokhGdjUl5i+hq1TivjetTX9WB0hoGcDP1m+g7Db/xBPk3RnmlfyQNq280NapGTUoA25bBa4+878pPiKW1o+uylG9Q2XFteRbxvEnTLOwNMbT9nJG1jK9ISizBoPD+wNrsSWbm1WNrRqLsj07Lyw7zc/LWjtQ8dza0oKm5ASUUfSvNqUFDSYrwOtOblIqeyD9Prlx7mGFeLY5qn+tW8TiT+dsGkDuzrTQHSl565JHzNx51pPUy/843Li4sYGp3b8e5LTwpd3MLExCzmV7bQU1aCrKJ2jK+a3CGZWSovSf2dY9pAhnvVevR06lBd3q58Z5ktHVTFemoqipFe0oPa0ga09U1hTW7j/bx9a30NbRU16DBGsjXko3xVSAGhcuOOnOVvloF5m7Yp29D0vosyptXrl7WLGe28fuU2MSXzfuI87a0oQWLpAJZNxstldGETs9OzmFm+gJGONmSklkAzb1JHqZf5+0caq5GQ34XReZPYL5fx153EtlOJgIjtfUXamkNhWReGxoW/LujhH1ODgaFBBAYVYmLK8jk6X4QcnFIU4XXnPbs7Gp9C7rY7X8c3bv0uvvO9J/DYd6+deN8ddz0g6UV5/hOL+VrT50/XDXi0VtbB7kww6vtFyE3NY3ltA1PjM2ipbUFL9xCGBsdRX9GE6uZBrKwuQ6efwqIIkomhEUzNz6GtRRh3UaPcOyYMcQG1Fc2oaepXGA0n89TEJNq7x7GysoLx8TmsLC1htKUO/kEZOOOZi6a2ASyub2FufBxlxfVo7BrFmnFibeqaccwxBVFJlejRz2BjfQVt9e0or+rGyOQSelo0WBB0Pj89pbxjdnwMpcVNUpZRbBgFIQ/SGdXpUZDfgN4hqaPUrbVOhE5pK4amV9FfXYKT9vEoaBrFptSvRfIvrerBrNRxfWURNSU1iPWJQFhCq5KfzFZUl5TiowPhGBiX9pqbRbmUu65FjxXVOjM3iICANNj5FqC1y3B88WCvDkVFTRgYW0Rfex/GZpexsbaI5o5hTI6MoqqiBXVtg1gzBmTaXJhBSnAkHKLqUVHcCteTvsio7kR7z4QivIZ1/SgsaoZ2dF7y7kVNvQa9mnH0tnehWsoyt2QQ9jOjE+jq6FHq29rai1JjvTc31tHZ1IGyyi6Mz61hYXJCaTsKidHeTsSGJqOqfxX67h4UVnQr96g0PzmJKhEoNS1D0q+r6GntQqGUcXSO+a6iubYVZdU90A/Pwud0EFom5zCgGxFBuI7BPi2KSlrRNzwvQGwDek0/gtyi4OKaCJ3xFcWxeXBxDEd2bQ+GJxeglzE4OyfMcWMZWv00loxRavWaISysrGF1fhbD8i5NW5fUp0MYtSGj+dl5tLX1C6hcw8TYNNbWVjGk6UNafht6tRokCthJyxLQE1eAxLRK5RlSdUIcvIJzkVzQieHpZawszKG2qhVVjTrMyZhvlHqvr65jfEAvY2BJ8tShuLQFvYOz2+BxfXlJxlkLymo0mF4WzXVNxpa0C9tyenEd0yMjKC6sQ6tmAqtrK+ho6hQQ1IWJBZZRi/KKNsl7AdrObqlTO0bU9t9cRnFqBvbZZGJ0eglzE+Moyq9Hs4x5Veu+ODMIN5do+MiYrUpJhV9gBuLzOjEgY2Vrc1PGX4+UV8bB5PK2wN9cmEV7u07GRzOaWrUok/p0D85hY3UJTdXNqKrvw+z8MlqbulBT043FmWlUVbaholaDmaVLwo5zqLWhEyGO3vCJrUJ2Zi269dI30v+NVZJPgw6zszOoKqhBz9gqBnr1aKxpRXXjANalbEN9OmSlV6Cythfzxmzn5ualLeVdlZ2ob+hGeTnbZglri/NokLJVyrPLwkP02iGZv23o0E5idGAIZSVNaGrRYmRmBZq+MemDNUyNjGFqYR1jer0Az2Z0DwhfkfcO9PShoLgFupH57TYZH5rA+OS80gbjopzoegfRLH1aWNaB8dlVA2gQ/tKSlYJTnnnIKe7A4JiMVxmX6yLxl5YWpN6Gs25Wx4cQ5hUG9+QOtJZXIdBTeEpWJzplzm4If9B1a2Q+tyh9rmL4gfI8OPhkIz69EXrhG1syXzqb2lEiwG94chFjA8OYW9nE8sICenUT0HX2CO/iGJL5PDUpfKMRjcJfrnQq9HhzDV7b4468xmEBHjqc9chHl8yLszZJGJaxcr3JS+ry4CMf7xp43HP/J7j19pfwzJ8eQ37V88gseQ6ZxVdPeVUv4MDxh/DQoy/Ie6zA43qn6wQ8NpCdXoBzjrnKXxQCgxMLSI3KwMnjAWgU7cbTPQmRMcVwtY+SiVEqwrREBvkM8kNikVdbi4/3RyA1qRxOp3wRE5eNdw5FI7ewDWrA9c7mTvh5JaGgqBIODgnIlkmb7CsT0C8Fp11S4OKVhoyEXERF5CA8rgjn7eJQ1jCgTOoLA614/0AowkQQHT2XgGH9AHLTyxHiHQVb/1LkxiQjvlCEbm4+PKKqEegahsCwbHi4xyK5xnCq5nBbCwJF646IzkVgVDHOHJd7gtMRH5MO5+ASZEYl48iZKGTV6JEaHCMCJxthPlFwDq9GlLzHN7IIkR6hiEhsU/IT1orSnDy88X6QMOEOpMdmwCs0H4GBaYjK7DTcsjgMR/tI2Hmnw9YpEdXVbcIQOyS/CJz1K0ZaeCJi8rtRn1cIv4Qq2JwIQHhUPtzPByK1XjEzYHN+CjEeATgRUIXyogbYH/WEj9QtLCQDMck18POIRkhwCjyCpF5+iYiMK4e/WxzsHKKQWz8sTNzAvcpiY2EnE97PORifnI5DXHgSbPxKUZmVg3MuaQgNy8RZpzQM6rQIDUqFh0c8olKqkZmYi5S8FgS5BMMjvhmDRkZ0YXEcPl6J8AstRE3bMIriUqRc+UiMToNzaAUSAmLhF1WC5OgU2PrKuDjggcjUHLiFlKGnvR1nTocjLDQT7s5RSMyph5NjHIJ9EmBvH4MBo8WjJD4bTs7RiIyQ8oQUwdUhDkU1vWitKEdkRjPGlli3iwg4H4EWASXDzVXwCyvFwfedkJRZDY3xbJMx7QCi/OKRJULU3T4cqTIu06XtTwjgjUvMQ2ZGOdKz25ERX4ik9CrlGVJtUgJOOyYhzD8erpE1aGvuRk52BWykD5LKNfCQsjb1jiDSMwp5ArRPS53CpR3tbCOgmTO0+/TYBMpyCnHmfCyi4ktknhXB2TUZBTVadFRVChNOQZj0GYFHYlA8vAIzEe4XDcfQEuzf64b45GLUdwzixMeuSEivRK962vDGInJi4vHOyTQ01bQhJjABwdFFCPBPQXqNwVq5NamDzZlAOITVozo1Feed4hHsnwj3yEokR6TD3T8TEWHJOOmSKwLUAGjGm6rx/tFoREemYM/7PgiPKcD58wlYmJtBXmI23LwS4B9dhXTR1APcopEuc93GMwNObslIFvBmoAvSvsnwFdDm7+QHv5hyuJ/zR2JpL04c8UNkbAFczvgjV4CLr30gksoG4XnaBwHRhTKnYxCU2AhvxxD4BmTA1jYa6nnIuUn5cLCLgJdzBE7J7x4uEQhPqkGjgMqywkoc+sQHxc398i4/eMl8aGnvxZmToYhNLIPLKU/ElvXCxiEF8wLSSgWIBac2wdkmRMZ+Fvx84g3llHkTHJAEd580dEwYEE+GzLf0gibMDncjLa0ejkcDpa3zERsWD4eQShHwvO+iAI9UHHHKREJMNg4ci0JCSDwKW0bRWFwC/7QeJa+V0QH42vnCNrJJlL0q4afB8PLLQFCEtIlnqvRfMkID4uHoK8J/xDB+9ZUFOHAmFtFRaTjtloeS5Ew4++dJH+TjyFnhy+6haBpagr6jFftOJMD9hDuii7tQz3HhHwfP4Cy4uicgPt/SWSMXER8sc/8TW0QX9WBmsBf2PoXo1vXB5nzyPwR4hAjPePTxTz9DVE0D8HjhxcfR0P0Sqlr/hsqWq6f67pdxxv4xPPzYny0CDy7BcKnniksx9xnuMQ3AZSkYl/rbpfwuv+ermK4T8NhCTnohzjnkKII+JUAmdVAe3IMKERtfio1pHRy9M1HVO4+a+DjExKdj75lc9OlmkeEVivSKSnx6Nhtjw1MojY6CW2QZzh4PFEFcglmj2XFmeAiRTl44aROO4+dC8cHpRCQKyEgVxppSO4zUhCL4HLJFeHw5uqc2Ee8agaTCFoFEwsb6W3DGpwidA1OwOxmMvuYWBHjF4sRRD3xyPhvajjZ8dCACwd7xyK9uwpt/OwkPn0TYu8QjtWxAeX9JUgF8ZIKvra8iLCIPrz5rixzR9jbWJmDjnIH00ETRzGqgHZ/BmY8dceK0MD7vOJz1ysZHH/hieHwKvSUFiBDtUdWEmuobYeeci7GeTgS6RaJnaRPZyUXy7izDDbMD8AvOQX7rOEJ9U1CaWYycVGnnY6545UA82lva4eieidMHfVFVU4WXX3EUwBADV6dIxJcayo2VOWE0wpiKh6ETwefnFg/NyCCKUrLwydEIfPCWHXz9RGD75CItKh3J6bWwPxmO5Ow6zJhoOAUhIYgp0qAxvwCu0XXo62rBp8cS4HXMXvouDk6uCZJSUFtTh9NHvHDoWAAc/CTP2ExUdk8LMEvEYdtktEqfk0YbKuARkIPGQYPGF2QTjIzKLmnPMRw6EY8PX7JFg34Cc9Na7P0kCodfPoi/v3UeEbkCtDIz8MKbnnB3F0ErgsfZKxVeqT3QNzYK+EhCn/EstIKoHEQmlGF9bUqYciZig5IRlVqNQ/uDUdGsNfTDxQtwP+6PxoEx9NcUIyCiFrECGG0cE9GoMzBNavHFcbHCvMOxXwTRno+DEBdfhrTsGsRGpiJdQGyaAI90xeJxCXhUyTORWW0Ykf4955WPwqxSeLnH4IM3TiEgoxuVKSlwCMjGeZdMVKen4YW3vODqGi3AIh7NIwb0NKrVIsQrEq++6Q4HEa5+InQTSvVKm1UnJCIgshTDKzSFb+DsflccOhIAH+9YOASVIl6AyHmHWBQ3DSJVhNhZ+3jUa9UTZ1dRX1wKh4gm9Na3w9UuCgvrG0iJz4FnSK3hFukLv4AsZFSNorcwC+HJtRjp08BV5vWHr57DiTNBcJN5csIxAxOiuZNGGyoF5Fagq7sdJ84mo6tdB38RzpODIjCdQ/HOx96w9y1EaXkzAs/7KQAkoWoIyTF5SIorVfKQ2Q5bOxG6VQPQlYkikdosoD0EiSL4PzkioEyjR354JGKL+pDgE4qYAgELMt/aR8dQnZGFM24ihGU8xSaWwNUlcRt4JEr/RMaWojZD5qH0X01ZhYC5SmTl1CHIJw5/f/6YCNweAbURouEPYLqrAYfdCqEfmka6TxAii7pw5EQM5iYnZGyFwVYUgr/8zQHe3gKmfGNw+HQoXnnNFT4eMXD2zUKz3nCIX5IoR4nZDZgebEd8XCVOfuiP4hYtlud0OHgmFX2DhgP0CDwCcvowNDQJ+/3uyBdgceBUAiKk/+tHDJbHCzMjSBNlJ6ZmGuOtdQgVBaJXN4bUlFz8/s/ncWifB3wFBNl45qB7yLDM0V+WB6/YOgwIaDl6PAbuB+2R0zqJiZkZ7H3LAZ5nvVCrX4amoRZH7LOQFSHjxjsb0bHFOPzOGekvUe4E+KYUdCvLTzuWqCY0MleSEC3A9aRLFlqkzI4BJejW9uHsuSSMjF1/4BEbX4Envn8Qt9/12YDHn/76OGraX0RZ419R2nD1VN3+Ek7aWgYed9/7Pu4SgHD/Qx/hvgfohGr43RSImAIK1TKj/mYKMPjJ/O6W7+b5fZXTdVtq6alrwPkT/igQhJ4WkoCA0Fx4hYsmmFlDmy08fdKRV61Fkn8sMvNLcMwuHdWifQbYCPOpqML+U6IhtPYh0jUIGbV61FZ3wEcYU6nGqKFdXEVWZCI+PpWE0qIyHDrgh5ZOPdIFeGS3TolALkOCix/ChbGUtw7C3zkWuRXdCoPe7G+FfUgFdOOLos2EoDQ2Dt6xtSjOysdR5yLMjI/D9ZQ7PBJaMNCjgf2pQNR1jWJQtGD1MKrW4koEBWWgs1eDcNEMP3zbCykieHo7muHok4eKnGK4hxSjoXcc/nZBSM5rhl4/Dv3IJByO+6K0UYO6zCxEJrVvA4+2llbY2CRD39uNyOBkFDYPISk2T4SJtBlJgEdwZCHKeuaQECkgy8MfIYnVKMovw9HzqaJVzCAjKAyHHTMxOKTHmWOhqGjQQtc/hsU143ru2gKqMnPgmtyJ9up2hPikYmRuHOWZhaL1JcNbNJm2vnGMTy9hsLlWBGetMO0Y5Ja14ZJHDFAcEYm0qkF0VlSI9tWGQV03jp1NQbJfGLwTpa6j0+hu7UGKaHEJOS2IC09VzLvJovmm101gfnYMHh5JCBJQSVodaIe7d5porQOYW1xFsncU4vOa0NPaiHPuuXA+5oOcul501lUJYBEN7bAXsqpb4eEUh8K8Uhw5nwaNfgoTUu9CESTn/crRWFoFf+9k6IzAoyg2FyFR+dD0dMDTXzRY3QRi/ULw93cDoRkyMHuutYfaByFbtOfiBClfXDN623pRlJgK2/AGY19dFK2zGB9+6Iv8CgGxh92R3TKN4nxpL9HYs9JKEJtUj7S4PBFsJdvnnVQnJCCxqBdzwzrY+xXi/CEfZFe1C7AJRXi+FiO6Xnz8xnlkN46I8K/BIZsU9PaPY2Bw0rjcsYmSwgrRaAuQEpUHf/dw+McUICS+AbMLq2jOyYZ3cC7qeyewsLQML9sQxKYJ+BVBND67Ar12UABNBk76V6CjpRulSWmwCas3muDXRUhU4oxXKXoa2xDoFYemXr0AqQyEZxm0a5FyCAzMQEx2L1pzMxGf3YLZ0SFRCIpx/rA3IlKq0akdEVC9aCzvFsaaa2AXVS9jUOaRczb6tcOIkDneIkLeOaQUqUn5cBVtvFzGYphTIHKyK5HZNCmAuxjpSeWG92IFHg7RSMxqEZCQhvC0ViQERCGtsg+HTsdjeGgMFYkyzkr6kRYs46ZYD1+7aGjnZlCfy/ZpRKizLz48Fo7MCq1yYB0pJakEiak1aC2oQHJmHdoa6pGSWYUjJ+OQX1SPcNdgxBd24qxNHHoEiK5N8H2JaGjpR6x7IGJLNTh7Khxtrd2I9goUBakcp05Go6t/EtMCRnKzS0TLT4RmYFI0/RnlrBpSflQGIhMF6JSWIFzGv82BAGRVtqGjrlIUk0IMTtFadBEt2enCg5rR2tyF83YJGBgZxbEP7XDEMe2S39bCJLISMuGfrcOAjJmY6DwMjc8iK6MUr+3xQnhErgj9cYxOzG8flNhfkY/g1FaMybw/dy4BsW6BiMrvQWd7Bz49GIYI92CkVehQnJ6N414VApC0yMgoxnvvByDYIxp5wpdGRCmcn1tAR7tW+lyFckBdWgZOnwmGT0ge3n/XHXnZ+TjtloPWbg3OnZG20U0rPPh6UkZGPX744yNKJFBLQu3ydB2BBwHDgx/jyT854929/njp+bMCFgQ8yG+PfP8InnhkL+66/yP84Jdn8errHvjTn2zwnUc/xKM/OIaf//okfvDD/fjeDw/hwfsEvDxyAL/+9Ql897uf4lfP2uOdD/zx7FPH8cADX33Lx3UDHvSc7qIGfzYIp84noKZzFC2C6lvaeCLfRfS3tMDbOQIeEZWYWFxDU3EZHEQb8w/KRpumHW+95oyjR0SrSG/CiKBld+cYeIpmNWNw8lBodGQc9S16LE5MyeTvwwrXu5tEOA0voaNZA013P3obm+F0PhShqaJhGA/S2poeRkGNDlPCrMsK6jGm6UWQXzLc/LMRJRrI1soKhjo70Ta2KYJoE+2VNTh3Nky04wYsGteHL2ytoqqgFKdEq8mv1yMtLAMHP7HHMdEiy1tGsLW5jozodNEGi6Hp6EFYQBIc3dPQN0YTZhuc7MLh6Z2KOtXpVmh5dgoxvnEIE62rrasHziI4AmMqMaouSq/MoKa+F30Ty2iq60J/e5cw6Hy4iMD2DsjH5MQCFgZ60ShaLH06tE2NcHaMgl9EGea2D+a6iDFtL9zdEhAYVYXGmk7MLS8ISOhFd98EKnOLcfJ0mACAfgFgI2htHxCB2oSuvmEYvQEU6qtvQJtuVvLSoaptGDOTo8gr7cH02Cii/ePh5JWOhp4xdNUKcHGLh39UMQpL2tBQJdpqjIDDpAycdU4TYDZpyPDiBXQJWHW2DYZ7RBWG9MNIjcnEObs4EaRTwl9HEeqXCCdpwxbNNKoLGzAuwrW3uQ0VzQI2UrJg4xCP3OoBLM1OIjYwHidOhSEppxnGVQpopR+CPSOUPIsbBrGxsYHMgFD4xVVj0qRyg+0tcHGKQnBoNkqr+5AUkghH1wTUagzWGdLkxAzq6nqwuTQPTVsPRgQP00GyqVmHkZ4upGfVClhuQ2pGNXpHDJoux3yzgAL2c1GVBo1lNfAT7Tg4TABZsRYLArhqSpvB8/zou1GUkg0bGU/pIuBUGuvXIdAzFq5uiQIGO9HZPYAInyiccs4Qpj4uYKsC507LvMlux8jAIGJCknHeKQntAzPIFy3YySlaxms/UsJT4OgSj+qeGWPOgmtHh+HjGoOY9AZ0NgrgOxuK6LQGzG9bui6io7oW9k6JSEooQIcAN/oildZooO8fRrr013n7WFR2jAvkMNy/ODSAApkfU9MTKCjqFIE8i4bSekzo++HrFgcXzzTkFTWhsXcM9cXV6JY27BDNvLOlD+2tl07vHNf0wM89GrbnI1FYP4T2mia06yaRntOE2dkF6Jqb0dw3g7aaBjRLP1XK+JhclrnW3YuqOi1Sw0VJ+dAVZ2xj0DFlGBCtwjOa2/ox3KNDS8cARvR6tLQPoqa8EQFeMmb9U1FYrUNmRh0mZheVMVqTV4QzJwLw3hvnRMGZRllmvoCCSMQll6NTPyfXi3HGRkBRcQ9WV5aQn5SFk+diUFTbr7yTtDQ+hIiARDi7CmiW/P3PBuLQEXecdk5W6qCC28HmJgHjCdJ/wj97prE0NYE4nzAEFRitl6SLMs9lXDm5JCEptQodbX0CQpfRKu3X2KJDQUoeTp2NQlnzsLFPgBldD2pahzEvYze/sF3A+jDiQlLg4Jok83EKg53tcHKIRKAoVOl57ciKToK9B+fzBLTSznYyLiKEF87Pz4vSU4fiOr0xZ6BC+CmXqtbWN9FZVYP6dh2So7NR2TKEoowi5NcOCBA33nydqLCoTTn3ZPdhva8P8FCWQwQQPPd+DDLSK+HqmIiTB3xxv4CIB793HAedCnHstZO49aFDeP90hgC5CkREl8LNJhjPvhyAs/ZJePUVF+FpWXjnucO49YcOwv8icUiUaT//HLi5pODVv9rgsYc/wJ2fccfOzZauG/BQSCbF6soqllc2lMm0w3NcJvHqyhrWVIF4YQsrK+tY39jC2uKQCJFs0dpnDc6cooXy3vVrnGpJYv70uFY+DT9gZXlN8jF51lgOXucuCvkBG2vrWF3b2LEdzVhSpazLy6tyfeeR/fTuXpa86Y1eFJuPlKxqzEgd1CpuiWBjnqR1yX9Zrhk819kua8o1UzMlaVN5Rt6jtB3bx3SWqh74hvqRtjY2sbq6oTiS8ZmdJHWXPFbk+o5L8gfLQ+ZwkfnJT2p+hjqtKv3A/Ax9xl0DO/NWdx4Yrl/6JLEtl+S91Hp53+qqvEvyYz5M6+sbWJPfVlZ3tifbmX3F8pI25T62mXoPy6xeU9/FNmGbcqvq0tKlMcJ2XJK8TLcNsoxqP/DxCU0XnIWp13WN7yyH/KWMN2kfpbx8hm1ovHolYlsq5ZJ6KNuG5Vl+qrsV1DaTghjvu4g1ZcxvKo695nRhS62TyRgw1oFjh/mqdVpaNtSJTs/LSzJWpewk9gXH6KbMo4111oP3GdvhsjoZ5gH7irs4lHljVi61P1lmyUYpj9oX7C+2+Y5njNcvGyfyuV0P6SOlDyVvXpf/L7XlNsn9ypgxzCGWg/eqO63UtlXGmPGTT/OembExRHpH4OBhP7h6ZykgkcT8t8sk6VLZjHWUNlTKJkkuKcT2nZuaQZJvBCq0y3KNfOtSnZX2l/mjzls63S7J39xSakobUm++g3VJ8UtCnigAC2b9wTqxjcgXL17cQltFJZzcUjGs+CJdIt7H+bQ9Z+U3te3IH1ge0z5R68n/1PvUsWEgGf+rBt7DuitlMM47ts2K5Ldi5FHc1m46x5S2Mn5nPsyfbcDxR97Ccuws/Ren6poe/PI3p5QzRSwJtcvT9QEed937Pu5/9BAislvw/svn8fCDH+DBhz/G7Xe9jx/9xgGFFb2I8ovFHQ8fxoenUhFiF4y9R6PhIYrY314Lgp1LGl552RmxhVqk+0XjJ8+6C/CIgoN3Ibzdk/HGn0/hXnmPulzzVU7XF3h8bhKGfL1h8T+YOKlUAWOlm4PIEBXwZ+22rzaJgKRgXjaCyevR3VQqzDDZ5yaCkN2MQY5XcyBoJaCltR+/ffqsgIk9FoXa5emLAI9Lu1pohXjwCRsUlVTiVz8/hFu/vQe33/kO7n7kAP6yNxap4anwiijD735+FB+cy0FbTRsSkipx7lM3/GVPKM47peLNN9xx7HwWUqIycNS1AAHOMXjtZUfst8tBRmoF3n3ZBvffb7CsXF6Pr076JwCPi4rW8lkn0EXR/ubnlgSFX+U5QePU/Mlk1oyTmZ873kXELuj984MEao7CdIzr9iRqiTs0Cimroi1f8xXUeFc/OwMTrYr5r1ErkU9q9ytSTxPF44Yhlm151SRegAWipkwN+mYg9i0teCoxvgHH29Voa8Og2V+te2iVoAZ5LeLYo0XshiWZX/Nzi5ieWbri+KeGzvruhlZF22fgqSsRrTtqXKDPS4Z4OZ+XH1yFyI/MeMXnIY6LdZnrzIdjbbe5ba6vK6e3rv8jwIq0+fWo2/Wgvr5RPPOsLW657Z8BPEwsHvcI8HjsBNKKG/DiH07hrrsMPibf//lZ+CS3wM0mCt4hFXA9E4J3jyXB/6Q7fvEXP9i7ZMDVORFn7VPw1lteOHUmHm+/5oLz4c1oLSrDS78/ilvvfA+/2xOLzJhsPPfUEdx6x24dZ2/OdJ2XWi5sm4mXZmYwNDwjQnYRMbElKCrr28GYCBhMBafBhGe4gX4WnZUVOGsXhwbtvLI2b2reo5md71mdHkN7ax9Kc8qRmV2DwYV1VFd1oLtrEKNjM5ieW8OFuRHklHZjcl6EB8snglslw0Qy5KuYIy1I8tXpCbTWd6CnfwaTE9OYW9tCRWopMnNrsWC8f16vQXWdTgnqQ9OrOchaX1mAVj+Dualp5EUloFK3umMpiMLaNGKhYjY2/s1yLQzp0NgygNL0XGSV9aCrvglRmc0YmhHwYWwLldS2UYGWUkezalF4KmZa49/UEJWlG+U72+hyxs96qb+bMm212Mp7NpbRVVcH30RDYKidZDTTSmG6pT3rGnqxYsxHMaMbvsk7Lgl50ubGGjSa0R2mX1PQwiwuF+DM59qaLtt9B4BkHU2A7sWtVXQ3NcIjtM74C6Dr06Os2BAkjFYv06U6tS96K4qRkt+CMVPv3G26iPnZcTi5pGFh0eBUaDomSesMLDcwLgJkDVWV9QiLqldM2iqpJmxz4vvZ70q5tucS+3OnSd9wH79dvZ3M30MzvrngGetqE6YaC1thrvo5o1evKV3cQkd7N7y8DFvtlWWCy96pmucvIDa2EIVFTdvjl8RxY4incwEB7onQjk5jcWYKQxNL2zyEddx+RMaDkp9JHqakqW9DVW03zFYwhAzjj+Xg0pOSp/EKieVgMS61n6E+G8b6cOt6S20behnQTMqgLL8Z38ElGubHeqmvnRoaVWKoGHesK3OI+a8vr6CmqBZNvaPwcU+GwWPIcJ35XVxfwejQOCYXLvUrAXJxWh7OOqdCMybtImVUYxCRDH3JpRnjD+akjJNL49B8XKxNj6Opth19Y+xj4Rcmdftn0+joDP74J3t869tvWxRql6fr5ONx7/u458GPsN+1FGGeCXj17054811f/OWVIOTnVeGjT0Lg6JSO+NQKfHI0CZGu4Xj7YDy8vDNw8mQ0Tp1PwhtveOKUTQKe//kHePKtGCRH52PP6074zdPn8Mq+BCSFpuHZ3x62Ao/d0sbaCjqb2pCV34xR0X7KU7KlsUPRQQc2nzRhTqmobtBiZmkDCxPjqCxtQkWdFgvCZFuae1FZ0gCdkVMvTQzD5ZgrfNM6MTM/h5rSRlTU9GJehM/i9DTKCmtR1aRDT1cf6ut7UZ5dhNiEEjRpp1FV3YnO6iqcOReB0LR2DHZ3o7i6T/JZQV9HL4qLm9HVP40JJfBPE1o0BmfHzdUVaNt7MDS1ogS2GplZxbR8lhTUo6GuG621zfBwCEFIvhYZIVnw9ohGenkHBkbnoG1pl7oNoLN7CG0NrcgraFKCDRnmJQVREd4/Go/y6i4kePjBJ6EBJZXdmBdNem5iAmVF9UpQqVmjZr00MYauLj0WRNBrtUMoySxFY5t8JqYiNqsVzWWVytbd/nEGEetGUWET9MKEGaCquqweufk1MsEmFMfP0uJGVDdKOxuXsi4y2FavVu5pRI9+FvMzc2ira0GFvH9YGLqmswf5Un6N6m8jtLW+ivbGDhSVNKNveA66bh1GhGEO9w/Kexcx2t+PgsJGtLb0orGsHPahAsrmZtAn+a/MzWNI7uvtG0RunvTxwBgapI/KpJwtfWOYW96Cpk2LoZFJ6DT9KC5qkD6Z2BZ44/2deG+vD0pqdaLRrUo/tCJf+lA7atiVsr60pOzemBfuPTU5g37NEEb6B5CdVYN27STGR8YxODwtwGoNfdpxTBmF40U6JgsAKihqxejsCsYGhtAkdcwrbMbI7BpWFhdQV1qN0KAEHHMzbvMUQNzW3CNlb1fGcIm0hxIEam4di1OTKBdhUdU6rATbikpvQJduCsNjc1gVgNPdPYzFhSWlv9IyivDeJ2GYmZK27OpFoeRD739VyPW3tOLUJ24o6ehHTm4ZDh+OQoW02YD08eryAhqrDe8dmVbHGKDXDaJG2rSwtA01lS0oKG7DxPwapoaHUVrShPr2YWVNv7WuXeaMAOmBKfS2dEqf1KGtXYe+oWnoBudFYZjF4OCYzJclNNdIPqUdGJP2WZqdQV1FE4qrejC1sLb93pLIGIRltAi46EN2SSemjUHXSOsrDH7WBP+QDGUb54zwgtKKLpmDrejrH1ME18T4JKor2lFayMjCc/DzT4O3WwzKahhBdwXLC7Ooq2xGaWUPJmaX4HAmDJ26IST7BMIhqBwDk6uYHByUPBvR2D6EmbllNFU1C7Dtgn7S6NxhSgKE0gLD8f5+yWfcBPBJ32o7NcgThaJD+mJieAQV5U2obtJjeW0dXW09SrC7oooOVJY1oVJ42ZS0UV1Fo8w/Gfu9AgSkravLm9HSO4Xulg4UFjagvW8Si4vzaJS2TI4vRrNmHIa3biLE1hcuwQUC2DaVfiqSsU++NjE8isICyUfGsu2pMFFwtjA1ItclP76nV8aH8ykvRBbqoBrDlmWenD3pD3/hmYtzc0pf5ZdKfyyuQ9czIH/LszKv1mVOU7Hr6NBjdVV43MgQ+kVBrJG6VdVpFJ401KdFvtSJwRxVHWRyoB+V5W3oFh6r6+oRcNiAhs4RJb9/NtGq8+e/OuKbt/5zgQcTt8Le/8QRHLRJQ2RUEc4eC8KfXvTGey+fE0H6Pr7/85MCNqLx1jv+CAjKh5NdjGLB+OGTdnjpVTc8+dRp/OUlN/zyhx/hlns+xZ9fOI9nX3THKcdsREfk4ZU/ncZ9xu26O+vw1UrXCXhcECZdA0f7WMTHZCM0IgfBwQweFoyOkVG42EfBzTMDducihbFXwcU1Dj4BGbA56o3Usjrs3eOmRBUdUwLpyMAa1ePsJ/YIzu7BpAjhuOBUAS5R8IyoQFZ0Cux889HWM4iKnBIEB2QiJjIPyYIyW0W4ObunIC06HWfPhSMopQ2aikKc8S5AQWoOzjkkSNmy8NHBMAQ7euGcTwGK6geVd15cWUBldh7cwyoQ7RcDt+AiVBVVwNFTBlhQGlLTq+FhF6jss88KS4GDcwwCfIXpJlQhOTwZQbHVcDwZAL/wXAS6BCEiSzQqhSlcQFdpPt7cHyPMswsxbn6w88tDdHAinMMqEeMTAWe/dLi4RCMgyWAp2JwcQER0ATKyquS9VXC1DUFYTDkS5b1JeW1oKa+Gb1wtBsamUJRTiWDXYJzwKkJ2eCzs/QsR6BwI5+g6eJ/3h3dwFjwcQxGcZ/Cy31pZFOHdBEfuJvHLRkpaJWyOeSGzYRQFiVmiicciyCdGiQOgBiCqT0vHOeckhAYn4LB9JsoycuDgmQ4Hh3gRaH3KNurk/FY0irZXV14Fj8hKNFTWwCuyBUNtXYj3CoZjYBY+OZ6A/sFRRPmmIDw0Aa6RpcLcGxAcUYyUsATFyz4oNBMfH4lQQBFpTNuON972Eobfie7qcpxySkNaShHO2CYrUW035yaQnZyLlLIe1FTU49SxMESGpCI6vhD+YflwsAlHanY9Zucm4RuUh8oWQ2C1rdlxxTPd5ZSHsoWRW1wd/fMRHxIHh7BqZIbHw00YR3RoIo64G7YAU1gwRDX7Iy8hG8ed0+Dpm4EIGR8JUZlw889FfdcoiuMSEZ/TipKsIkSlNWFUAKGTY7IAxzTYu2cgJV2A6L5QNBWX4MipKGWuHDocCmNzo6+pGYf3OqGoYwBpyXlyLRL+/ukIC8tAbGI+7Bzj4WwTCP/oiu0dPO42AQiQvj53wAX2vtnwsPFDfLEWrfWtiI3JwYFP/FAhwubY++eV+DZlxTU4cTISCXH58LT1gld8DYIT2jHQKAIyIgk+kQWwd4iDi10YQiOz4CjzysM7VfraB1HZbVgxvldTmodPjwbj9BF3PP+GO7Jqh5TfL26toT5PNHC3DETH5eLgp4HIjIjDhw55qC6pFj6Ri6rmfmmjLLz0nj9OHQkVbXoWPh5xcHVLgKdDGJLyGxTHPC/fdHjYilBNacbx4+HoFZAY5+4Lu6AyNHfoYHfMDwGiDLjLM14CyA+/a4PUClE2TCKhqrQ80IPk2BS8+mkU8ku6jb/KOGupga1TEpIEsFJAd9Q3IzmxAPv2eqG0fQAn9rtJPQpxaK+98IYC+LuGwS+lEScOytzJKIanRzyiU8oRE5ImPEja3zkSQcFJiIgphoNLCiLC06WOAYjJbNwGHn6nPeAUkCf1nobzuTAkZ1TB1yEYUam1OHMoEMXdejjbx0CrH4TX+QB4B2XA2ysejl6ZcDnpgdA8LVaMwGO2uwnHjvgiuqATMcFpwucKEOwRifiCNpwTPuvmk44uY1yPtdVZnD4Tg7HRCVSnxAsvKcWetzxRKIC+QYD1uWMiNAPT4HA+DGVaA3gbaKhBgPCpiMh8eHnGIkTq6eKbhZo+gwLwz6TNzU28+LILvnHrWxaF2uXJADye/9sTMj9fFh7wIiqar57quv6O03bfuQx4MN0t4OPeBz/CQ49+gvsf+lCE6IciRNUAYHtxj/zNeBz3P/wxHnjoI+Ua43Tc+4DhefWT9xp+/xAPPPKxEo3V8Puld31V03UCHivITiuAS4hMqtFeRAlTsXVIRkJ8qVzZhL9fBgor9SiMSEVcUDje2B+IU3YCPlwjkVpSh08Ox4rGqwY24i7SGcR5BCmDXt/VBefzQTh6OgjvfByCSJ8o1I8bdMPZ3jZhnIUIE6aTkFiKwcVF+AXkoDi1AJ5BBajpmBaVqhPn/EvgcsIVB09FiLAVAOSYJFpLBWzsohCR3opNxf54UTT5Dry9xwtHD/jj6D4neAZno6lDg9TYHGTnNiI+NhfFfauojMtBrAARfW+z1LUCeXGZiE5vxBlhruWiPfZUFSEovklZeiFN9jTgiGuZEoUyxU8mc9cMemqqBYxE49g7p0Uop8PRLQkJOR3K/bSH5mVU4MDbtiIk2tBaU4toATiMLpmYK8CjrAo+sbXo6dUjKigZ58944vXDiUjxl/qFl4vwjId7TBne+OtJYdop8PROQly+YYvm2tw0chOzsf8jR5x2TIS3XwGiw3OwLE0Q7hmBD993FUGYIgyxEH2jBiNv4Gl3HDoVBJ+gdCUq4bAwwlN7T8Mlqk60xGbsO5kOQ5y3FTRLu7qGVwgAqYRbaBOGmtsQ4ReHtNImnD4aiMKmIaTL+1IEVKVllMHthLOAom5EeYfj4LFAYWaZsLGNR8+oYTwszQ/j8PE4TE9MoywuHuGloxjVDsHpqB90CtO9iIbaFhz/xB0Z2aWwc8tBkAjprYubiI4qxMevnEdKTiNmZieUwGxlTQbgMT/UBz+fRJz81B4H3YsQ7uqPnMYxjHY04YPTqbDd547ehWX0NtXhhGuJ8gypvKIFXme8UZRVisiyQRTl1cJ13zlExhSg0sik23PSEZXejOL0PIQmN2BsfhbnzsXB4+B5JFeJVr48h+OHQpDi5Ye3D4XD3SsJbtL/unnDeBnq6EGAAO0RadPi/DL4RTShSzTrcCcfHHWIwnsCnH3dIpUtjlNGsOJwPhq1DX1Il/mRVatFVYYAlYwOZCflwcEuHO+9YYv4qgGcORGCuaV51OcXwCaiFdP9A0jyDYBzZDn8Y1ox2NSKCAcvHJG58e6BMPh7xyNSgPg7H/vhgAgrb5dw5dyPRaPAS3YPQGKJBmOdjTjiVogpo8VjZWYaMdKmBZplaDQanNrnjcLkTAQVjYjGvSTtVomPP/IT8FeEvLIWOJzyR2ZVD1y80pFf3IbOwhzExWfgpbe8cfJ0BIJ84xGS3oSjB4OgGRxDWXwckqqHMdTTgr/9zR6e0oZBAgDdwsphfyYMy1zSuGDcbWQESRwrJQkCxL2S4eQQDb/QAkwb1zmKwsIRmtqEOaULLqI2t0jAYiT2/P0M4iq1OHYqUrGshTqEoLJ7REBkEs4EVcFRwArWZ5CZmAMn/2wUZxbj1LkMxMUWQD/Yi/TkEhw6FiVjMQceLvHIKO4wAg8gyT0E2Q2DWJzVC29KxejYHJozBdyF1sDtZBCKBHi42EWgsa0db/7tFHwD0uAdmI0QAZiJESmoHLgErC5OahEQVoDSunb4+GSgoHoEkw0lwicq8f4HAco2V3WZZXV5BkePhmN8bBKlsTEIl/kXKLzYT4BNWlq+Yk0I8EsWUJ2G8m6DAjCv7UBifJHMGeHhiSUYFAXCPzgHOfWXwgP8M+mV19zxjVs+C/B4Ec8+/zBK6p5DXsUfkXuNVFz3Jxw+db+Ai+cvAx5MBB/c5aKCDVOwYPjb9Lr8bvxNCRjGz+17DX/zvu17jde+yum6WTwqikXT9clDfWklIqMLkShAIDwkE72TE/APzEVF3SjKRUBnpmfjlFs6sos6oBucxMLCMM6dT8Ho+CXkvDI3h9SAKJR1TqFStGvf+GpkpeTj6IkYpIo2Fp3fi4npRSVOQnpqGRITihERkYsOYUih4UWoyBfB7J+F1IJerA53wCm0AokijH2iytHSOYzB0VlMj46itrpRCaAzY7RXzgyJhnHKExEZzYgLiMZRr3JszQwiXTSfkvIuJEZnI6ZUj7zIbKTlNWB0oEMATw2KUnKRmN0C+6MRqOkZhK6xAhHJLaJxGQTJzEA7DtmkK7FH0oJFQOgWoWmsx/6zyQjziEBGrU4JVmaqoU12teLwYV8kVgxiVdushDdPj81ESFwVGkqr4BpUhNykTHhHVaCsoBhHbNOVIE0HP/XEaZd01LRq4Xo2CKVN/RjoH8W8ARlA29iBIK8EZBVUitaSKUIvDymJRaD8yo/LUuKqdPSOYGxqARtGRpUfFofAhEq0a4YxNrmI7qoKnBRBd9omFjVN7TgtmnNzzxjGBofQUFEJR988VFXUwsk9DyUZJaL9RaNzZgnpYYkIiylEgH8BMnLrMDc1gE8/9kZSxQB09eVwD8xHdate6R/VQW5laRInj4aivaMfTcVFcBOww7gL5wWcqDER54cECH1gi9OBZeiQ8oQGMF5KF8Ii5X4R1FyGqyxvwHkZd1XthjMvGtJTEJxYh4LkLCWqLYMolQhQnRAwe9Q5B4H2gUiTPi/LL8IZ7wrlGVJ1TQcC5FpZfiUSa0QAFjYg2iUQsbH5iMlpl3ZbRHNuNgKjK1CcXQzfCHl3rQjMU7GI8wyBT1y1CJJuHDsWgeqMTNj6FqFTM4KBkdnt5YtxrQ4hbjKW+nkIYjnCEtqhqWlGYnAMPCKk/SIroNNPYGp2efsZN9dENLUOIC80EYUtg2gszEOYgJ8TDCpX3Qo/O3/ElmphbxuN1Qvr6K6rwUnHLNSV1SPMMwjeidXwpAUwtQiBbmHwkLbzCy9D//A0Fkb74SsCJyqlQbTvCcwrvikGyg+LRkBCDZpKS/HJuVR0DUg9pFAbSwvIjYpDQFoLyioacOpQAMqy8hFdYTiCQNPUjDdfOYPQjEasrSyjNCENwdF52HsqUdku2VdRiKSschw5k4D0nAb09Y9jdnEZnrbBKGvWKZFe/VNb0NbRjdMnwlHXpsfw2IyybOTqEKvEsJifmEBDTSvUsyEvbM4p8TT2CxCI8IkQcJWMOqPG3l2SDw9RVhqEP4xMzMD+dCiKy1sQqLRbL87IeBsVYRvrGY0G3bgAO1FgQqtgczYc3a1tCBPQkyLlLM0pxXkHAdYpZcLTdMhIrVQUMIcT7jhgm4L2/tntM1QKQqMRldWMgdER2HEu1fcgMTAG0XkCPO0jUSmKhYd9KIpqO+FiE4KqtkHlIMqRfi1iQxIQXzGMFXUtZLofYdHFqOgcRHxYFpIzm1AQl4rYnBacPhuLlm6DZZe0trIA+1PBMi7bZdwHIqlqBC01bUgMisAZ31ycOxuDtt5RJZDdhhGtLPZ3Ca8tRXCQ8NX0KoyPTyIsKh8FAta/DNrzri++uUuLB4Xct+/4u4CIh/DOh9/Fm+9dO73z4ffw81/fJmDgBQED+yzma02fP10/H4+FOeSLIDzrlIzqzklc3FpEWnQaQgQlZxR3Y2h0EToRBr36SdGSO0Vji4K7aCeTczMoLesyOtoZaGN1RQkYNDS/iTGtBl4e8YoFo7ikDZP6fnjYhcAjtATtXXoliBN9E/Iyq1HV0KUEsxkYnkV7RZWyb7qzrQtVrUPCpOcVgGDvGIvc2gF0VNXAxTkW8aK9qYxgY3kZuk4NxtcuYHJ8Aq3dU7i4NIuO1l6MzK6jq6ZWNLJMxMdXQTswhoWZcbQJw6PvSFvPKEpyG6GfnBUAM4Cm9jFhCgbhubm2qGy1chGB3ChgZ2hmHeN6PSpbhjHcS4tOGAJjyjG2aLhfoY05dPfoMTC5iY3JITTJeyZGJwRklaOzux+ZIkzrWroRE5kFz4BsRESXCaioh+25YBw56gWboGroRFNyYWCgqDJMG5t3a1naIS0Pbh4JiMtqQpakrg6tcibOxZV5ZCfkCKOKRHnryLbPwcWVOSRHpsNO2q6ifQSl+XUYnFzAQGcXypsH0VZZDVubCIQn12NgaAiZycXKYWNxgQmwd0kVwdOC0tJanBbNtahRj14BEe2dDEJ0QdkaNzxGE/AFEUyFsDsfjpSyPqwaNVE6zVWk58HdOxvaiWkBnqlw9hRg0asGwrqI5fEBhPsnwDdLq/zdWFaNMyIQMss14IGA2QnZcHFPQJQAytFpg1ViZWoYYYHJovXmIEwACIN76caXsTA+itKGAYz29cHTORJOoj3m11wK4MRotLWldejXDKBNvwCtCIfuzn4BCxp4O4bCJaQMAwPDSE2pRFunFjnJuXD2SkFEUj1mJyeRHp0OG8c4hCU1KKfDFgnwsXOKR3b1paBM2FpDXWEpvPxTkVXejdaOcUxJnm1tWoyMjiE2IA7n3DPRKUJepcqKNhFKs+htaEOfALfh3l4RNhOoLiiDO8/ZSChESe0gSgqblGMENpYXkZ+QiX17HXH4aBDK5B2x/vGwd05GeaNOtO9xJeT6WddMdA0tYG6oH8HeMXDwFU3e5JTnNZkDYb7xAkIjRfuPEiDRtr3uPz8xgiCPaNi4pyM9W8ZGjwbNAyLoL1zAYHODMq/L++bQ19yEcydDkFPZKwpKH/oHBFT1a0T4jUGvHVDyt/fIwsDUMvqaGpFS2IWx/n4E+CQiuagbnTV1cLAXIZ7aAP34HCrKDGe+TPTzTKZSDBjXo1anxlAjQrxndAUXL6ygpLRNQLYa0G4DZZmFsDkXiqTiXgXce3kmIDpGwHPdAAoKWrAwt4CWSjp1L2KopxcpeY14+6+HYStAJ620D2tLc9B0aVEsQKWjvV+UqhnhTzLPi+vhI0DyndfPwju2BtNGP+mFYR38POOQVqZFd2MzPN1iEZzUqPipNJQ1Y2x+AXUlVcit0ipAzc4mHBEp9VjdknlTXgVHD1E2+o3we3kWDc19MkfWsDI2hEjpSweffAxJm9VVtcscuzRWpPJoLSuHg0OMgPJiAW3Slm4x8A4ulLoto7GkHGfPRSExr33bOrM2O4HODh3q67vRIXVaWFhCQ5MGfSOG5Zt/Nn3yaYgSQIzWAkuCzVK6+773Jb33mdI993/1Y2p8Gem6AQ+FBB3v2H0iDGZngJlLpBzlbXLv1UjZ/mbiQs18Fc9z498k7mww392gvHvnTeCuCjV4EMvwWYlb+T7XVjy++wr1Zf3M63Ml2q6j8VMNvMTfh1oaYOcQDXsBG/ElhiiQbIPLth/KvZe1jZEU87RcM68j8zdtO5XUr4YAWsY/jD8a2tj43TgWrkpyv/IOk75WaftZJU/TfDbRUloJr4BcDJrwQNP25LvVAFOmpI4r0/qYEp+xVJYrkemY3s6T5TV5t9KOJmXjdcNywOXvYX4WfpYyGXbTWLpmibb72vx++XFUo0GKgMqeOUPZ1P4iKfPM5D3cGbGdlwldlN+UOvF5s/ZSxpP5b6uLyBWAGxpfbQC88tzVxr/arup1tW0ZLVlttx3jTyW5xnu3fzW7rJDpbyyHyfi7YrsZSdPbD1/f9B1ls0S99U3wdY/GsWNBSC/pVayLKrFN1TqwnpaGm/EyuBvNtH35rHrNnJR8LWVmQltSV8Pzhh19Jl1vuT1vIDp2Igp33fOesjxhSbBZTh8KmNh94v2W87GmL5quL/Cw0pdLwkXMmbSVrHRNEg34n00UaiqAuGlJyr+rOsg9VwJtVvp8ZGuXKMLrA+z+aHxrupHSVwR4GAIUrfyDop9urq1hcXFl++yDK9LmunJ41yVF4SIW5pd2pTlwj/6i3GtO6yuGPfv6wQnFzD86MYOJqSVhYjc+B2PcguWFJaysrGJheWd8jivRwuwi1kQTU0i49OLsAlbVv69AfA+32JnT+sqaIVCX8W9TWpiZhX5gFOMzK4rGuTg7hyFp46GxuR2a35dNDF/NsUdiWPelJVN9+fPQRWysrmJ+eZPSX4lNQeJ7LLXhjUiMsTEzs3BDgmuGK58XHvB5aXlexvsujor4Vyc3jwxlF8jugQd3n4iwu/+jXSb1fqvV4x+Rri/wuLC146wNhhlWglltbu4IGsTfTaNbMuiVITrjRUVQrKmb0y8wauSlKJE0NfKcEpWUfOT65vKMEr+jfYC2dsO5G6rwUM9k2alp8D2rigMjNRGeUXFJ1hnOr1g3+hiQBluakBCdjZZxkyBFZu8hXRjqgntkJTr7Deup9C/IyagxCr+LSjRCUXouqxfbraKwAQkhmcYfLtFoTzcCPcLx2puO+PATLwTFZuGEfQba2oZ3vJvnR5gUWSHWhdFOL/ExqbfcZ/jz8rNhGFBLbXsKom0AsLWpRJ9dZzyP9gHMLRgEIWldQEVXmxZzxhgkFzYNUVVJWs0QGgrLUFZYjchcw64avmPV6BA3pB0ynMRqUu4EjwSUtuqwwh9lXCR5RaPeeJLshgBA9VmS8reUt66+Q9nNRFLMz8q3i+hp7ERdUx/WRFDxLArTYFgVGfmwPReE4w4ZGJhcQJRHKM7YRsA3qgqLfIe0nXK2hnzyzJCdYER+U8aVoa2UpRzlm4HUpZ01uYfn0yi/Kf8aSNH2jd85N9gn/HuTPkbdOowvXporzTXtiI8tVr7XFdUpjn0kwxkrxrdKGZX75VP5kDzZX4arBlCu5ocLG+hrboZvQisWJyZRnl2OMalvQ1UjwuLqlVs4LtRAYYwyyzGxODmOPt0YZnmi3RVIidhq0j9rko/qJKyMe4UuYnJsGr3dg4qvgkqzo2Po045iwejRrIzbHY1+EcOafgxNLgloWoajQyxGJR+TLt0xj02JZ40o59FInyjn0Zjky8igXApblzG7HRxNxosyn8zy3r4s19n/XELinL4UXXkLhTLWI6Jr5bthfm1HETX2DUn9xjqaBmRbEPCb6BOJSp0oFvKzOr63Se1nKyEwKB+PPv4p7rh7N4G2uHTyHm6/6zW5//Vdp9vvegV33cvopFbwcb3TdQMea6KZdzW3IzuPgZMmMDg0gaqiWuTmN6C4pBHZ2TXo1s+KVr+IxlpDkC3tyAL62rpRVdmMqmY9Ohrk+axqJKfXYXphES11rcgvakFnzyimR0dkUjchJ78JGnlucXoKJXnVKK7RoLezF2XlrdDJ7yO6ARTm16KqZRAjA3qUlzYqzoKq9zcDaLXXtyM3tw4tvROGwD0i9CvqtYq1oq2+DcWFdSiu7MaykQnqm+rh7RQCv8RG1LUMKIdADWn7lfdUNPZjwQgiLujbcPR8AkKiSlAnwGBMP6R45M/NzaCytBmVZc3QDs2gSeqfX2QIZLa8OI+m6mY42cfCxyVRyWcHKUVYgzMdEPO43XYBZ89GIdA/G6U1fcq7h6UsxVKH8loNFo1Wn/W1VdRXtaBIylhWq8WSADYGr8rJq0dL14hywmdjVQPySjswPruoBKDKz6xER++YssOmuqwBBQyONTGF2qpWFBS3C5DowDvveSE1r31b0I72afD+m/bIqxPwsbCAyuJa5BW3Qjs4hbaWHtSWVCEvoxhBGT1S1wXUVjQhr6gNE5Mz8HEIw1mHRAwvXQKT4eeD4BeZjazSdvSPzCLcLgjVA3OYnZlEUV4NCkrlWemn2bFR5MmYqm/VIkvGiLtrAqYmp5SxopTt4gbqSptQ3UDnTA0yM+sxOHHJCWSRlqnNFdgc8EN5hx5OJ/2RIX00MDovYGoO1TKeCqTtGKysIL8OlfX92452DDanjPWCFmi1g+js1kM3TIvJOManFqHr6kdfb7+Aw15k59RBNzqLluY+zC2uYH1+UsbdpHKaMAXJsFarBF9r6hiFvqcHJ/Y6IL5cp5xYS6rMr4btmRDoZT6FeSUhMCwP43PzKC+oQU5JJ6amp9HZO4LJmVWM9fXLvBtFmYwz9tfMwjK6ZX4x//q2oe1j2nXynvM28ejs6MDB9+0UJ8K8pGwEZvZiZmQY+bk1qGvVy5gYQXVJLeq6RlEQk4DTZ8NR2GrYFWROPe09ypjJlvk5Pr9uCHhVJPOqtgc6GQudrX0YmZxDf48O6YmF+OhDT7QOXdpCXxCVjKNHg9EwuISxwWEUS73zyrqFDxgB+oU1eB9zhXtYKTTj8zi630vZZVFSrcGSgIah3j7k59crwfKWjE7dW+vr0HV2Iz2jWtmlMT45LQC/BqUyH2Zn5tDXoxW+VI3C4ibhLfUyF7owvziHproO5AofKqzoFpCzhv7uPiUYWG2zTgloWCrfa8qb0djUgwyZ322aCeV9BB6ZmSXwD6mSdy+jrrwe+eXd0kez6O3jTrEVjPcPYmhsDC0yboulnflOzuHRPi0y08pwdr8LcjqmUVvZiqoyGXdVndBOrGJZ+CZP8DVuTvuXp5iYMjzx/QMCDq4NPO598BN8+46X8X/+7ft44KFXcN+DL18zPfDQq/j3r38f3779L/L35dtpremLpesEPC6goaQSxw/5w8s9Bh5+6ThmlwgPV/luH4yT52Ph5RKO8OQa+HslwNE1Hn6uomH6lsD5sAucBb3WtHThyD5fJKUW431GqszLx75j4fD1TcXJgz5ITszBPpskhEbmwVm0ndyUXNi6Z6GxcxjtFZXw9MtEZHQevOWd7r5p2H8sEi6n3XHeJQGROd3bmudYRwMOn44RAdYqzH5I2fnh75uMk0e8EVfQA6fjXgiOK4SvlLeo22B6Hmyqg6dLBCISy+DglozwkHT4eMTA1ScV+w4GI7+auylEjgy248MjYYhKLMbB41ECKJpw6FgoNN0teP91J2QL2CjNKcLHco+vTzKOHwlAqjCq824ZCApIh7t9vJLP5bQJd7dEASsMeLSM4wcDEBJehNNHglBaWYvjJ4LhK88f+cQVBYxdIjQujP/Qh86Ik7J4ivCOL2hW2tHHOwH2DtFILtWiNCMHnxwIQlRqCSJDEoXxR2JQmKK7YxQcXBNx5ogXwoIT8b787hVYjL6+DrwrfZNe0LFt+eHujw/eckJRdTvK8wtwxj0bKQmFcHZJQkJ6OdztQoRRVyM6swW5CVk4fkbyPhuAwIg8nLWJhoPcN2qyoynSLgABcUWICY7FOb9SeJ8ORJWAoUT/aPgnVCI1NhVn3PIR7clgUdXo6tYJ8GjDoT1n4Sf9mFWvbu+7gFjGdvCKgK38fuRMMvpFYJnSjKYFpxwzBLDOIT0sAWdO+uGTIxECZhrxwd4AxMXl4723HREaUwjbE4EwhunAsoDeysIyHJHx7uOfgqCECiRGZsLdORph8aXwDy1EYXYlSssaYXfEGY7h1fB1jEC+AODSpDREFWrAlQ5avnjsvK93Mvbv80NZYzdOfeiIpMqBbeBRV1yNva+egJvMg7ffcIGvv8yB2HwESv/7u8ciJTkD57wK0dA+ieLwBGn7NLx7JBJ+wSXobKzGpzL+/APT8PGHvug1bm2a444V9wCEphZhz75gHNznj/jIdOSWd8HXIQjOMjbtXJOw/2MfONsGIqVOj5zIWOmvSBS3XYqwqhKtTH6nPOEdXYwQ92AEp7XC7bQ3XGUeMnidY0glsiPicNwhCVFJVdI2ZVIeL3QMXdppkR+ZhOMnw9CmHYKnRxIiEmTsnA9FWnGXwSJmBB6eUeXoI/D4yEnmWanMcV+klnfi5AEv6Ys02EgfZrUaAE1fSxuczwUiPrsZvdoRdHT3IzkkDh/J3MxOyIOHRyK8ZC5/+okXfENyZfyHoquxCqdORCEhUd5/1hfRqWXYtz8A/kEZMt88ESuAb8+rLgJWGhAXFIu9Z1JEaVK3qm4hK6sMwRG1WJgYQ05SJt77WNovJQcBEcUoaxhDZVwasouL8NHBcOFXJTjJbca1Tcrx/4mplXA47I7kqn4ces8WiTn10lalcAutQEdLO+ydM6wWDyOlptbiBz86jNuM56VcLd37wEcCIF4SQfcy/v56AV58JUdS9lXT318vxHd/QIvKq5IHl14s521Nny9dJ+Cxjuz4NPztFTdERWQiLq0CR+2TkZFVh/qMAsRn1KG5ukomVineetsNZ06HICo6G74xNfAQ4VahmcTiyjTOiMaTklEBm3PRiPUJwNtHohEYnIUI33gkJhfBN7sPLY09sP3gLBKiMpDTbvSJmOlHZHyZMIwAER6+AmQK4OaeJppfLcJCUuHoWyhaooHp1qcmwD2xTUpssH7U5RXi/PkwEebucI9qFsYbhf7ZCRQIg0ipNASb0tVVIyIsCxRpCfGF2PfKcZwT4cn3uIrgrO0cUe672N8CG/8S9A7Pw/lsqGhUOrkvHJqeVpw4m4qFmRnkhobizcPRCA7NgY9jCLx8RVi0LKCjthXhHvGKOfjy8zM24OIcj1wR+KKrw8YhDa2dk0jzjEB8RCxe/MAfbt5pCJS8yozAY2R4FKdORylh03NCQ2Dnm42/veSCCOmf8NgCxKbVIMI/AXvedkdAZAYCE0qQlNYGrAzi6GEfHDwXjxC/BGQVtyEqLBuOTvFo6NXg4LFYxcdEpcnRSZw/EYKRmSlFOCU0zkHf1gNfpwjEiEAIcghAsWiZBEoRAgLePhiJsIBEJZCSk30ScoubjTkZKNQmFJWaEazNavHRMQGp+91R3DEM+8P+0C2LVj/Qgb++6CUC3QfqBtTmmgb86Wdv4eDpOLSNXSpbfmQ24kXA5JXXweZ0GIobB2FUhrG5sgBv2yCkVWiVsWD4bQUehxwQV1KD4/YF0GkG4XQ+Cn26AYS5haLBqNhO6vWIDUnGvr1OsPfKQl5RK859YoczdmGwPeOvBCSr5smU0Vk4d8gRB1zz0VRZBZfAAhz8JAC9xuBom2uryI3PgK3U+eO9rsio7keIcxg6TVwtynOr4eIYp3zPiS9GoK0H3KKKUNy1iO68LERHxmPvuVxl63dBUAzSS5tkbuXB0TEeYR5BeEsEnG9gFnw8U9A9aazpxioqYqLw+l5/ROZ24NPXT8MpuBBNIgD3C4DzjsqHZ0CeclpmigAC1/BK5EYnCkCtwSCb17hUqO6w4HKR78kA1A2Mo7ssH44BBXj1hZPwCxRAHZKFjDINmgrz8NJfbFE3topGAWRe7kk7xnhVcpYCSqbGBuHulyV5raIhMQ7haY2YMZqa4p0CUdQ5hcWNdZnroRgeGkNRRCg8w/Pw/F+cEBIi7wvOQLExVktpQRVsbBOU77SA1Qs/oALxisyXhKAEhAtgrBQw4uuTjppGPaIEyGkaymDnXgD90DxaUmNxUoDMM695K3UJlz5PKKjD0VOpkuEFDHa04+zZCMRmNMPAXbaQkVEqY70CQ709CPCKxeuvuSAqJgWuoUWobBhHeVQy0vPycMA+R0DzJJLdw5ESn4h93mWKtSzTNxQJlf04dTQI89JAU6PjcD/mhrAo4YMlgwrI216K/hem/IIW/ORnR3HbnZ8VeBQKsMiVRPBx5fT314sEeBwwAg/rUsv1TtcJeFxEXXktnBwT0dw1hNmFJSSmlCEjuwHNuaVIy2tCW30tUrLq4eyUiHi51tKhx+T8KhLco1DZOymi9YISYOmDfd6ITKtHbWGxCMtCtPeOYHRgCI1Foknk69Da1Isg+0DkpRcIg6xCz8AkZrXdSEitQrAwnqjIXGSV90I/OovxoXFoe7qx79MgNHUbIuyNNNfA1iNLtNp+NLfoECrCP7WkGdEB0XAOq0eIaEH6uSmUipaSVWvY4z/Y0oggEeq51Z0IichHmI8w4ShhzKU9SoClZePyxpa+XfKoQN/oAnycY9Dfp5f6xkLX14HzjtlYXVxER0UpzvsUolMzhsH+QZSkZcNFGHtyfBEiAzIwMTiCqspOIyNTaQPeXqkoVEI8L8LFIwcdPVPIDowToVeG0y5pKKnqRpd2TNmWSBodGYODQwJmx0cFRMUjMKURjnaxaOwYwuTkGPLyK+Dtm4f40ExExKQjILECmdkENvMI8EtDdEqd5DeOxdkZaDTD8LXxFm2vCceOR6C8ugfLRt+Q+akZeAoIKxdtvTizUDTSauRllMM/OA/F9V2I9I1FaV45AkILlFDn3iHF6OwbxZK0WY6Ax5DwbOinl7a16CiXcMRl16AstxCuYVUIcw5FfFEX4iSfVAFBhZn5OOuRjyivSCQUdWJAhE9OYQv8PeQ9xTWiWVZA9TEuTihAogAPjZQx3EU08fgqTBobtrMgG3tkXMSl12FoYlGJv1BX3QLbE0Eob22GvWcpBkRL9nZLRL9+EHF+MWgxrjLUlTeKVi6gLDkXPn6Z0A0Mw0E01oSCdkR5iqCPrkF9iQig2DLk0DIn43hwah4+51zx0ek0zBpi6WN+dhYOZ4JRVFIPb7tgZImmG+UZitS6YSysGipRXVQPX28KOqAopVz6Kw4RKaWIlf6JC0pBVn4ZHD2zkJZeD//zAqSKW5Rgbv7nPODpnYhT0lYNMs61gwzsdUnUdzU2Yv+BCEzNTyuau2daL6Z6ZW55xSGrWoOhkWkMj8xhsL0BNq4CTF2jEB5dgOK2KWzMDCE5uxlD4waEROARaheBpqEJ9FaVwC+6Dm4MKy9jUqsbU0Jzp4fE4IRDIkIT69EooMzDPgztwzPbQLBT2stfhHtzlw7+/hlIzWlCuGeMMpdVYJgXKmXIaETX0BRsbWMwNjKBsgQBJ1IWmzPRqGnWQSNjVl24625qh7ujjNeWQYz1dMo4L0BIfAV8fNOQEBiPyBTpJ40eIcG5aGwdRqJ/CnQtlThzLhE5OY2iCIQhXpSl43YpyhKOTuo3qNfA1iFbAMCmclBdSkIR7M6EY0ypx0UU5ZQjJDANcUnFCAkrRrh3EuKTRckIzUNCUg1CncKQWlCMs15F6NFMIdM/DgWl5Thmn4IC6btAhyCk1g7CwTYasxwCW6vICgzBi+8FYVgaYkg7IHyg00wx+dejqupu/OJXJ5VYHpYEm2kyBR4vv1aAv/09R5IoYldJL79Gi8d+i8CDh8XdJu+99fZ3cMc9hu28d979rvy9B98WIKScs8JopPe8r0QoVSKTGr8bopm+L2Uy7MhRIpbe857yXblXrim/MxljlPC3O+42OtFK3qpDLfO98+73LJ/rwncyEqp8v/f+vbjjLpbvHdx2F+OT8KTd95S2428ssxoxVS2H8l3y3r5u/O16pevm43FxfQmVuUU4YxOHsiY9uvpGoBEBM6bVo0cE4vjwsLL+PiNCIC0mE3YCQFp0M+is71CC1mxe2EBSYAwOHfbFnnfc0CiMsjApC07uqSir78eEMP9m7Zwwm0m0t+mwMDGKCO9oOPkXoFc0057eQWHuy6KxNMHFPhyxeZ3QtHcrwYcCkxowp9i2SVuozi4UDT4WSYVd6K5vgI8wh4T0aqQXdKGlrhPzqyvQd/dBM2xgrItTU8hLzoa9o2iUxYbzHXrq+Z4wRGa1YHbVwD0vzE2iWpjczOIa6qvbMTczh5rqDvmcQkVlr+IwtrW+gjzRch3cUlHRMYHlmQnEBMTjnFMK6pr70d/Ri9zcxu0TKQ10AfX1PdDpKfnWUV2rwQTr2tSJwekF9La0wJ3Bh4SpLxs5+aKAnMqqLqzIJ9thcHJZCWduIww7p7IP42MjiA5MFsGZjsrGLsUPpq/PoNJPD2gR6hcnGnoxhvTDSI3JgqOXAITJJXSI5u7ukQHtjNFzXxhwW3k5fESrbtVOIiUsGZ5BedBOrWFseMIQ9Eq0v7z8Rmj1k0iNTIateya6BhewPj0q/ROH9LK+baDVUtOAIBE4bv55GJrmmngfErKaBZDpEeyTAP/wEsyuX8TU4AA8ncIREFmM6rZhJRDZyuwUWqQuxkjvGOjqh6ajW9qzDDb2SWhSg0UJ1RSWi0BPgKdPCqpaR1GeVQgH6d+smn4sLkyjqrZf8YOpr+nE3Nw8OhrbMW5calmR/syMy4SXTypySzowMT2PIQG5o1PrGOqXMT8xC6zNI0XazT80F1GpTRjWjyHSJRBJFToYhwsubm6gqbgMHp5JSM2oRodmGt11opWLBt4+ZBh7w/0jSt+T6DvCgwgnx4YR6RcLn+hqTCyL5i1AycszEUHhBejq1SEqLBOuAioHBdDVF5bC2TkOKSV9OxxkFxaW0S7gn6B2enwM3YOG92maW+FoK1p3Xju6BYyFyxwLlvkzO7+IwpQ8+MdWi/Drhk9IiYB+g+WGjrQtFa0Ym1/ClH5AgOWMEvjP0yUGITGl6BA+UFbejaWFObQ3tCvjuCAxA0GxFduB7bA6h4zYDESkNqKjpRsRMi44b6eNII00PzKAIL9EZFT0oaSsA8uLSzJfOqEdW0ZvQ4MSECtant/eU3JxA23VtTh7JgzpRe1oa+2Bv3cy/AQUN9W3KpbKUZmjzc1aJXJyZ2MP5kc78ekHHjiw3w+RmW0ynzbRK33CNozJbME0/bVqdFLpdXTV1ohCEY+sCsNSK2lqgAcd1qNMlIdoAYZ+AemoaR9CW1MHAgQI+snc6JY5VS48bUrGd28j5/AiWqtqREmJRlBEEbqHF1FV0YYV6TCebJ2flrMdtr+3vQcp6Y2XLXf9q1FLqw6/efK0IhgtCTbTdD2BhxLu/MFP8JtnbPHHP9nhpz/ar/z2yA+O4Y/P2+OpJ0/i/vsEGDz4MR56bJ/y/b6H5fuj+3CvAAie7/KgJAr4h+XzgYc/wkNPHMTjT3yK+x7Yi/sf24/Hv7cfj3z3AO4XwEBAcP+j+/H9732qgBUm5kVQcd/Dn+DxHxzGww9LuUzqqwQ9k/ffL3nff78AGBHy3//pCfz+j+fxq18cxn1y/cHHD+I3v7PBH56zw7O/O4UH5V7Wg2U2hHGX9zxxCL+XOj711Ek8wLLseMcXS9cNeHxR2tpYQ0p4CtyFgbp6Z2Ns5V99alnpq0T9Lc3wVsCUyTrKTUrTIly7B6a2/VC+UnRhGoFh5Rge/XIicprT9KAWwb5pqNP+8w9ju5FJoxnBU8+cwy2377Eo2EzTdQMetCLc/xH++n4EQmMqERtdgg9fscGjPziO4845iE+qEtCfh/deOovHfnIar38UhqefeAc//oMT9nwUjO/e+QZefMsHb7/riW98fQ/e/zgALzx/Dn94Jxr79nriew/twY9e8Menn/rglU8i8fHrjnj4oQ/xg+e84XjECw89+AEe+8FRHD4Th8fvfxdP/OIsPj2Xjj//8iPcaRJI7c479+C7Tzvhnb1++N0P38c3HjsFO49cZKVXIVAUzb/87hhe/CgWEQL8oyIKEChK6/e+K4DjwX04fDYeP/2uAKJHPsXeMxmIjSlRjp144oFLFpjrkW4Y4GElK32V6V/dNG4lK11PGhmZVjT4W2775wEPWhke+4UjsvLr8NqfTomAfxd3P7wff/kgAalhiXhA7nnhzRDEJxbhL39xQXh6O46+chLPfxCP9LwGPP34ezjqWYqU+Fw89vBhxGY3wumYN149mIHzJ4Pxo4ffws/fiIGdXQQ+ti9QdoXu+esZ/PTlMES7hOKhhz/Cr14MQVVLHz567gC+/6Q97IOr8dZTH20v+TB969a38eIHsaisbMcnr5zGvz1+HoE+aXj3RQEqnlXwOBeMU+6FsD8Vgt//+hAeePhDxQLz3ac8UdIygNNvncWPf3ESMUWd+PtvDyv1vN7H9FuBh5WsZCUrWemmorm5ZTz3gj2+9e23LQo203RdgAetHSJ8n3onDkneUfjR93ji7R488MRhHHQpg+37trj9trfwg6fscc6vEvaHvFDZPghXhyTsOZKF9rpGvP2qMw66VqCtuAQHT8YgoWwAgad8sO9sJs4cDTIAj9ejcd4uHB+cz0d4aDHiQlLwyr54hNsH4Hs/Oow9NgXwc0tBsFMwfvikHc4HVuFNE+Bx9z3v4vbHTuDjTyNRVlaHgweDcM93zyAopBAB7olwCSrF/j1O2Gefj+iIAtidDsGvfrxfqd/rp3Lg6pSGBL9ofP/Hx3DUowSBbvF46YWzuI/LR2bt+kWSFXhYyUpWspKVbira2NjCn//qhG+Kdm9JsJmm6wk8ntwTh9SAWHzvOx/g37/xOu565CA+FeDh8qkDvv6N1/C9356HY0QT3I/4IbOoBvaRjfByykScZyycAnKxd18csqIykFXWDLvAWtju8xIwUIaTh/zxxD2v4kd/j4K9QwQ+tM2F7X5PHHTIQXhiAxJcBSD8zgFxWY04eTACKVlV+NufHWHjV46Xf/Euvn7rHtx+9/v49rffwm9fDYZXQAF8/fPg75OOP/3VGb5hZahp0CEnPge//9knePV0Adxsw/Cnp48qzqsPPH4McblNOP5pGLJLmvGHn+3Ht+/6AHtPpiI1owZ/+fV+xeJjqX0/T7ICDytZyUpWstJNRy++7Ipv7OJo/Ouz1GLYJfLor5yQnlmJfe974ne/t8Gzz57D/5+9/wCO6vjX/OHa3drdqru1e7dq3//+9+6+79177y/YxoANThiDAwbb5ByEcs4555xzzjnnPJJmlHOOKJEECEUQICRyeN7uMyMQWGRhRnI/VU+d1KfPmdHo9Od0+La0fiaK0ktw/JgHDK3TkVbUCQebdET4psIxrA4FiYUw1A5HSfcE3GyTYWWTgpLiFhiZpsLTLRXhKc0ICcqHppwHjH2r4O0aD333CvhYheDnHQ6IKhhAaVI+dJwEqC+rR3BkOTIKOpEcloWgjF54mgZA4qQXdv1qib+uNYKVZwlq6nrg4cXjgmw6+ZUiMiAHOqoBcAkph5tVBKyCGhAVlA01WQ8cOuwCKZNC1AmaERFRhjTeABI8orD7gCtOyIciMKkVZkoOWPf58nUwZeDBxMTExLTipKoRio/W/EE1HiQfbkTLRgOoWuUjI6MWMbEV8LIOx9afHeAaUYOUpGokJVTA3CAUslrx0DzpjKMnA6CvE4DfjvkgKrcTdnph2L7LDZpaodj3mwPMLeKgrBcDj8AyJKfWIDO7FmrSLjiskggTDR9s/tYQ3+8PgIdjHKx9BVA9aoVPNxphn0wYYiPyYB9ch6z0aiTGlsJAzQufbHaAmXUaTFXd8L//WR1a5skwd+fBzSIa0oessfVoONzt4mHjUYyYpFokJ1Yg3DcN1v7l0JZxwgbyGX88HIR4AjV2/gLExFUgOqIQv31vyDqXMjExMTH9uWVoFMsFEKNAsFThtuAF8NjwhRKU1esJVFRzYPEyK6s34MefrZ8BjwXT+BZfbbHAjz+Z4bMNtCaEjvgwIABig03fGJJzhNP105EmG+j1vzLitoX7SdovjMg9GXLDWmktwjoax2OjIX7cQc7fJOzoycXxIOfQGgbaFLLxa2PyOUX7aLMP2beWpFn3GTHNU7Sfuz+6n3hhneZF03DnccdES+484bl0SdMuzvuLTabYtt2aGwbMOpcyMTExMf3pZWObKio0XwM81sgR+DiKIycSceho7Ct95EQSvvxGhYCNAnf+83kKC2hhDciz27+/l8VpFpoqnu57euz58xc3a3DnPpc3PXdh/zPn0f0L6bg0Qr/ovIXtheOL0yz+jMtpBh5MTExMTCtObh45pAATRgNdqnBbMAWHT9ep4F/+bSfWrpd+TcvgX//yGwEPRWz8ihSSS+TL/PZm4MHExMTEtOIUEFSML78xftKs8HLT5hJhdM7X9fNNLMzLZwYeTExMTEwrTtEx5dj0HZ1B9tVT43/+pSEp7ExIYWf02qbpNzD4eC9m4MHExMTEtOKUmlaH776nM8i+CjwMsX4DnSRNFp+sfU2vk8VHa6Sw7nNNAi0ERJbMl/lt/ebgQWe4ZGZmZmZ+/2Z6ofILW/HDT1b4dP3LwYMWcp98qoCPvt6HPTrO2KXliF2aDi/1Hl0XbNh5Ap9ukCd5sD4ey+03Ao9Hjx5jdv4ObjAzMzMzvxfPzt/mfJOs37l7F/fuLUz0z7RYgvIebNthyw2pXapwe2ojfPypPLYrWCLw/CP4Dt2B7+Dtlzro/GPI+MZjw3ea+OzzpfJkfhe/EXg8ePgYI9O3cO7KbZx/G5NzL1y9Q3yXbN/its9PL5HuRSbpR8iS5kGXb3w+MzMzs5h75Mo88S1cJL58dR5j0zdw+85d8gRmNSCL1dg0hB2/2b82eGyTNYPPwC14dF+HR9e1l9p34DakPKOxYTMDj/fhNwKP+w8eYvjCJAZHJjB04W08ic6BEfQMX8LwxSlue+hN8rpI0pNzTl+cJibnk3Pf/l6YmZmZxc+D9Bkr8vDoNZyZuInRKzcxN3+bPINZ7ceCuntGsHO3Iz5Zq71k4fbUIvCQWT7wWLteB3/7WAN//0QL6zYI99GRMGs/E46woes00Nh6ur4oONen67S5+WU+Xiuc8XXdZzrcObSfysLU9us/1+XmXaHxM+hxOhEePYfuo8dpUDI6hPiTdcImJmHAL3Iuvf56XW59Pcnv759o4G/k/mgwMDrsmKYVF79hjccDXBodxcVLF3Hp0qU39ujoZXR29SA9IwOdnZ2YnJzk8lsq7VIevTyKtrY2REZFo6Ojg+T3+ucyMzMzryiT5+XY5DR54Zri4OPC9Bymr83i0aNHoifyn1unz4xjz35nAhV/LHjQQn3Lry7Q0I2CpkYwftwijExK44Vs+d6MCy2+cZMJNv9gia826uKLzWbYvNUcG8l9/HrAA2qa4ZA46oQvN+rh2232+PlnK2zbboUvvyb5EOj49ic7bN9uiQ0bdPH1T/ZQ1oqEjm449vxiQa5PoGKjIb793hr79tkRqDDAl9+YYstWE6z/0gTbfrHDj9+b4OsfbKCoGQ0D7RDs/MXqCRCJi98IPJZLzc3NqKqqwtTUlGjP66u4uJj8ED5HclKSaA8TExPTKtXjR5i+OoNzl6cxPD6LkZm7uHJ9Hvfv3RMl+PNqbHwG+w+5EajQWrJwe+rlAw8KFZt+doZXqACJSdUIDsjFvm3GWPO5EQ5IhSPALQafrNHE1t3u0LPOwomfdPDrySAYWyRhx8+2cPDjg5dbi7CIUmjIuUPNIhcmuiEwJMetTCKx5Ws97FFJga1xMLbvdIKjLw9xidWIii6DprQTNhDw+HidPvadCEBEdCGBExOcVIqEg7EvPv/ZHeZ2mTDR8oeubT7S0moRE5ILKQI5n6x9VXPUH+sPAh5Uvb29yM3Nxfnz50V7Xq25uTmoqqrSG8WhQ4dw/fp10REmJiam1au5mzdx9uIY+i9fw7mpWxifvoG7f/JOpzdu3MLhox74aM0fBB4EOj4jeSnZC5AXk4UfvjXAx2t1sX69Dr7YYgWP5C40l9bh+8/U8MvxYORVnoGzhhukjPNQXtUNBXlfuHnmQV/SFjJ2fMSG58EnvAJ25lGw9SlDbf0pmCo446h+LrwcomHoWoa8hAL8+oMR/vXv5D5EEVo/XauNXw55ISi5AfJHXBCQ3glBfBaOyoTCK0QAD5cMJKbX4NCP+vjrp9rPhF4XF38w8KDq6elBVlYWzp49K9rzcpWXl+N//s//yYEHXSYnJ4uOiL8e379HfHcZfA+PyJKJienPpZtzBD4uXMIp2sdtksDHzE3cvfvnrfm4f/8hjkl4cX0glircnnp5OpfSvhQbvzGBV3ofLJSc8eVGHa6J5ZN1eti+zwPJRW1w9CyFqZQt9kkEoX3oEgIDedCzLUVvYytMzeLgFiRAZjQBjuhauNpEw9qHDzuLSNh68RAWW4v0iExYeJXD0yYCkYWnYKLojK++1McxhXBoq/vjq68MsY6AzsYfHKBhWYCM0FSk1JxFaDAfkZ4p8PEtgoN9JiKjsvCXf1XjoIOBxxLq7+/nmk/OnDkj2rO0ZmdnoaKiwkHHgg8fPkyo94YohXiKtsd29JxCSVM3Spr7iOmyZ9HyNdZbhOul3HYveCSv+rZO3Lp1S3QVJiamP4Pu3LmNMyOXMHR5Bucmb2L86hw37Pbxn7Tfh6SM3x8OHs6J3XDW8cD6T9Xxb39XxydfmELZogiVxbXwDqtEbkIhpGVCwRM0wie9B3HBpUj2TYVLMA/uoVVoq+tAkE8G9u8wgYo9H85WUbD3K4WZdhAsHTORVzOCWK9Y+GeQ6+h6cTUq2rYl6G/vwPdbTLiOqB9/ZojD8vHo6+hHaFghVG3L0dvcDkt1H5g45iM2Nh9//7+K+OvHmlizXo+L3Pr77+XD+YODB9XFixfB5/O5DqcvkkAgwP/z//w/z4AHrfVIS0sTpRBP0bbYoKRMGOc0w7iwB0aF7TDL7yTrC+6CSUE7TMi6CVk3IjYuoKbHOsgxsp9bJ+aWPTDP64BzWCImJiZEV2FiYlqtGuw/hYyMLFy5eo3bfvjgASanr+DM6DSGx2YxMnkDMzdu4gHZ/2eTkmoIgYrX7Fz6juBBR6Ws/8IQJ/SyUJBVCVPDCCipR0BZMQBp5UMI88hAQEgpChvOITq4EEGuCbDxr0BuXD4M9KIQnNuLUO9c2Gm64Z/+ryr++jdV6PvWwcshFm6hlXC2CMfWzSYIyRlEckgKFI0ykJtVBTPDSOiQ9caqemwl4EFHyHyyRgs7jwchr+4cTCRtIGOUjdqWARzboomDqnFIyW2Fo3EEdPSjIHHMFRsIrIhTzYdYgAcV7WhK+3y0trbi8XMR+6anpyEhIfEMdCz4t99+E+sCmIJHdH4Z3Duvwm/oFrxOzcP31By8+ufhNXAT3oN3yD/DHPEdeJNj3oPz8Ou/C5/+W9x+T7LPs+829w/jS/Z5D9yFf98cwnLKue+FiYlp9ers8AAp4Axga+eElJQMXJmZFR549AjTV2Zw5uIkzozfwDkCH9PX5wh8PBQe/5NIVz+ai1wqnNRt6UJuucCDmhu9sskKdj48hIWXwNu3EIaaQXDxSMWXa0naTRZQtiqAl2sSpPbbYt8hTygreeGXI57QsMyCsWYw5I7Z4+N1uli7ThtHCSQoyXlBQSsGcpLu2LRRE98fDIKqoic2f28FM7dCREaUIDCYB0/bKHz9NQ3/Lhwuu3mHPeR04vDbJi3sOOAGNb1obP5MA59+YwUt83TExpYjPLwImkre+HytNjc899nv5cNZbMCDihak+fn53FDZhw+f/gMNDQ3h5MmT2Lp1K/7pn/6JA47/8T/+B77//nsOSFpaWkQpxU8ceOTx4VB3FpZ5bbArP0vWR+FcfxH2FYOwLGyDRXE7LIv64VQ7AquSDlgVdsOmuAdWxZ1war4Eh8Yx2JWdgnVhB8xKB+BQNYSAtCLyfV0RXYWJiWm1aWz0EnzcnGFqao6KmgYUFuQjLSsPZ84s9Il7jNnZm7gwNoXh0Rmcm5on8HELd2i/jz9JrDELqyRhQUy8VAEntBA8uMil5x7Dl7zsUbB4mYPOAbK+CQQ8tJ4BD2rayfOTT3XwzVYLrv/FGgIBn6zVEsXs0Oc6f36yTgefimJ3CON16HIxPGhaGmeDxtXY8KWwv8andB+3JOm/IPvI9uc07sZGPXLfWvjqO3Ns2mTIxf54ttaCdnYl3kDyokuSfiFuyCdrdfHlZlN8s8lICGZiNtmdWIEHFR2pQjuRLq75mJ+fx8jICNcUc+TIEQ48fvjhB3R3d3OjYmZmZrh04qj79+8juqAMZrlVkDALgF5KOQ7bhkLaLRKy3kmQcQ2Finc0JCwDoeSbDoXgXMj7xkLRORIKnonQDE+EolcMTtiFQydZAKXgdEjah8I1JPFJ1euL9OjRQ9y6dZN4lpl51fnevTuiX/rK1ONHj9HY0IjEhEQUFBTi6tWnz7G7d++guDAX/n6B6DnVj9z8IrKdBz9/P4SHhaG9vU2UEuS7uI2RUWGwsfMEPmi/j1u3yHfzJ5jrxcklkyvAXw4exvh4jRw2HVCCaXEbjPIaYZTb8FKbkZfBfSYO+GyTKinIlyq0KeyQgv4FNS2LaxfepqZh8TncdV7w+RbX9Dx/nZed96EtduBBRTtN0kBhzwfKoR1M5eXlOfDYuXMnbt68KToivqLgEZNfCqO0MhyzDIdJagm+OiKLrRIq2KZkB6WQZGh4h+OAug32GrpBwi0BJywcIO0YAdWgAhw3s8Bvshr4Uc4CZrxemKaXYZ+BO9xCUnHjhqjadQnR9t7W1i5ERfOI+czMq8oRkTykpZXizp2VCR+0k2hHWz1cnN3h4+2PgIBA8CuqnvTTuEs+1+nhAYxPCmMdNdRUwtrGDl09fSgqyCZA4sntX9Ddu3cxOj6FoUtXcGZyHqPTNzE3d4vAzepuevH1L8SX3xhz/R6WKuCoaWCvtevVsOZLCXx/xBRbDxm/0jTdhm3yWP+FOsmDTY2/3BZL8HiRrly5AllZWQ48fv31V/KGcFV0RHxFwSM2rxTWRU1Q8M2EUXwJ5AISoOCThCMm/tCMzYFudA5U/bKgEpwBGa8EnLT1gkpIFrQiyqATnw+1kAxIOURBN7EKdvxB6GfUwDcxH9dmXhzH5PbtW4iIyMCR43HE6Tgqwcy8WpyBg0fioajkRV5G5kS/+JWlK9MTcHWzA59fzW3TGo7TZ89ylRR3nwsOdufmdaQnxSKzTJi2lJdDznVETWML+OUCTF8RPgfvkTzGp67g9OVrOCuCjyvXZgnMrN54H+GRfHz9relLwYOa1op8vtEI69bpYt361zBJ93wTC/PymYHHe9b9+/cQk8+Ha8N52BX3cuDg3jYFr/ZpOAiGYFXcDsf6Ebi1TMG1dgQOVWdgX32aHOuHTXE/3Fun4NE9A5eGi9y5rg1jcGubQEiOgHwfL/78d+7c4oZUycgXQUZBAFnFcmbmVeIKSMoWQ0c3QtiksAJ1bWYKpuYWaGxuFe0BpibGkZuTjYJSPh4s6uN2Z34OhXlZ8AwORkZ6GuztrGBn74Cg0HD4+HkjPTML10UARptXr9+cx9lLUwRAbuDcxA1MXb/5TH6rSUnJNfh2i/lrTI1Pay2MsfYzQ3y20RgbvzIhSyNum+6n2+s3PN3ewB03Jma1He/DDDzesxY6l7q2TsKr9za8ema5XtNu3dfgfeou/Ifvwv3UTXj334F33034085Ng3fhM3gPoeeAgFO34N59A2491+FJ3UV9DWF5ldz38SI9BY9CAh588rBmZl4tFhDwKFzR4HH3zm3wS0uRmJCAhsYmZGVmIjIiHPq6mojPysOtO3e5vm2PRP00JicmkJKcgKioKPh4eMDH2wdnzl/CxXODCAjyR1ZhEa5MT3JpqWh8ozMjoxgeu4az07cxcX0et28v73dFm4U+9BDe3LxmbPnB8hXgYYh1n2vhy68VsOMXDXzyqQT+778dwabvFLFtuzr+/vEJ/MtfjmLrDyr44SdV/OVvxzhv3qKAr7+lI2YYfCy3GXi8Z1HwiMkrhUvrONy7KHTMEHCYgUffddjwe6EVUwbHxjFY8k7BqXEExtlNMM5rhVlWNY5YeEMzvgou7Tc4WPHsvAb3TuFQsLC8qtes8WDgwbzavPLBY0F9vT1ISUmGg709HByd4eDsitPnL4DPy0NSahYeLhEXLDsjAz5+odx6UV4WgkPDUFlThbCQANQ2NHP7qWgfuAtjkxi6NMNNMnd5+iZuzt36Xd+5NxFtOqad+oOCgrgYSnQaiw+pMkEXfthmTcDjxXOR0ELu4zXyxLtgZuEPR8cQfPG1KgEPDfKdB8PCwg/rP1ci+ejAwzMCWjpuBFRU8MUX+/DFV8pczcdS+TK/vVcUeNDhtseOHePAY8uWLS994xcXLYCHa9tlIXR0XoVnx3X49c/DIF2AX1XNoRGegz3allDwS8dJWx/s1LLBPm1zbFe3hVJUCQGPK/Dsvk7OvUFMazxmCHhUvHaNhzQDD+ZV5dUDHlTjY5cxMT6G8GBfmNu5ITYmEhZG+giNS8VAfx86e06JUtKBKo/R2tLEjW7x8w+AEwGVnt4BDPX3QF9HH6YWdhg8c06UWtjvY2xiGoMjkzgzeQsXpgh8zN/9XaykV4lOa5GQkABdXV1899133DPYxMQE957rj/JHq75hANt22GLNupeDx5p1Cvi3vx6EtHwqSsuGUVg8AGm5RCippaGq+hwys3tw+HgM9I3zUFc/gsTkbmz6Vgl/+bu0sJBcIl/mt/eKAg86qsXfzw979+6Fra3tipgkTggefLi0jRPwuA6PTgIfHTfg1TsLu5p+yDn54yd5XazfsR/fHFCGBAGPn5Us8LO6PYLOAr4Dcxyw0PM8KHTQ87uuIZyAx1UGHsx/Sq8u8FhQbUUJeeP2gre3J8xNLREeHQszMzPk8AToamvBhYvjXLp7d2+ho60RQUEh6O47hamJywgg5+TmFKK2tha+Xl4oLCnHnOi7oc0hU1euEvgYx/D4HEav3saNuTt4+PDlzSS0Rjk9PR1GRkZcoMb/9t/+Gwcc1P/4j/+InJwcUcoPp86u89ix0/6l4EH7cqz7XAkHDmtCQzsDRyWi0Np2AU3N5wlsREJeORH9A+PgCwaxc28wDEyycP7CdTi7+GP9BiXi55paNupjzVot/PUjDfztEy0uTofwOvpcOPOFNJ+SNH8haWj8jYVzNxDTmB1/+1gDH5H9C+cumMb6WCvqKEvzonlS09ll6dDdJ/nT4yQtvYePPtXmany4+yH50uXHNJYI8d/IunD799f6kF5R4EGrCK/fuIGxsTEudseHbl98HVHwiCXg4dY6SQCCNrVc5QDCrecq/PpuQCckEWt+2I3tCiZY++MuHLUPx2FLH/yoZMn193Brm4JL+zRcu6/CrZvAB7Fn1w0CHpWvDR6sqYV5dXl1gsf01BSa6qvBLy2GqbExvD09YGhijbJyPizMzRATl4zLE8LhtQu6f/c2wkOCEB4RhfsEJJoba+Dm7g5LaztU1TeSfU+bVa5eu46zlyYxNHoNI9O3cHX2Fu69ZIZbWqOqo6PzBDYWe/v27Th37mnNyofS8PA4ftvtyBW0SxVwQhvh7x/LQl3dHB0dl7HvUBiOUfhovYAy/gB+/s0fiipJ6O8fR1pGO77f5g1zqyJ4egbhx20EBD57mheFgE8/08chmVA4uGTB0jQSP3xnhPUEFr762gg/7bDh4mes+8IYu48HwMU9E2qK3tj4OQ3iRcBivS627/eAsU0GtJV9seVbAhCiWBs0+NjeE77Y8bMlNmzQxbZf7EgBbYSNX5lCQsYLmzcb48ftNly6dRsN8ctBHzg4p0NbKxRHJPxha5cMU7N4WNmnQVU5ECckvWFqkwIHpwyoK/rgO3KtdWIS12NFgcdK1GLw8FwEHh40hPrgLRikCbBD1QwGSdU4YuwEpTA+zLLIPkVt7NR2gEJgDpzqLsGjZ5aABzmv+xoDD+Y/uVcfeNCmj4eimBvnz57mopTGRYUjIS4Jerpa8AuPQkhIABIzc3FtUU3v7PVraGpswujlcZzq6YCstCTc/QPgaGeFhOTfz2NFO6xeGJsm8HEdFwh8TM7M4tbt26KjvxeNGv3LL79wsPHv/t2/ewIe5ubmXH+PD63RyzPYs9eZgMeLp8anhdxfP5LFps3SKCkdRHJqK77a5A5JmRjU1J5GUEg1Pv/SGWqaKVwtiINjMb7e7I2t36viy29UuRoTLi+u9sEAR9SSEBPDh39AAdzcUvHbViN8vE4P+04GIyG+CBs+0eCmrfeNrYO/exo0Vf3wxWc6WEe84SdnWLvkISwwD1oaQdhGzl3oGEsjlmo4lcJWPwhbNxnDK1qAI3vs8P1uXyRH5WA3AZbgxGrs2qKP7391hGdMHfzc0qCnH4FjJ/zhE1aO3MIOpEblQ1Y5Cn6BRcjKqoCFDbkHCjmbVzF43Lt3lzwMnnZgen7a5sU/Vhr05h7Z5pakgOa8xI/54cOHpCC9w51Lx7tzeSy0Ub6irZL+Q9NgPAttmnRMu/B697l8bpN/Opo/Fd2/oOVqu3wReHh2XCMwcQ2ODRdgUdIHl/arsC8fhl31Rfj1zMAwlY8jVv7QiBXAtZmeewPuBDqEcwncYKNamP/EFoKH9iqr8Vgs+pxLiIuCl7s7fHx8ERUTB//AEASFhsLZxRWCyho8WvTou3n9KiJCgxEQGIz8ogLEx8Vy0Z9bWlq5cOu37jx9nt0hz7mLY5PoO3MZ5ybncGlqFrcXHV+s6upq8qa9+QlwUNPpKrKzs0UpPqyuX5/H/oOu+GjNy8FjzVoF/L//eyeBjXi0tV9EQlILNm3xgLpWKnp6LyMguAobvnaBpU0BevvG4OQqwL/+9RjXx2PjV8I+HrRW44tN1ogr6YWTQSDWf6qBv36qjU8+IdfeZA6jgAa0N7RDaps+jqhEoqB6AFLbDbjmFgos6z/TxobtBEiCeHC1CIOGZRrsrBPwy1YTLu/1n+tih3wKUkLTcUQmHFW9lxBoFQJF80LEuEfjpE4m6tuG4abhjF3HfJFbdxoqe83xt4/U8dHH6tiyPwDuAQLoHDHB/+cjC/iG8JFIgGXbNkt8/Y2h2EAH9fKBx+NHaGlu5todk5KTUVNTA15hIfx9/RCfkIzzIxfR3NSA8LBQQu6haGxpQW5uHlycHBEeEYHyijL4+fsimJxfXFKOW/O30EcIvr2ji5tALiYqEh5uLuQHk4K0TPIH4Ma/P0Z9YyNaO7uE90DU29mO5tZ23H3wCCNnhxAZHYGg4BB0dXWjvqaCu1ZiYhI625sQSK6VlpYOQXk50lKTyf5k8o9Wg8zUVERFRaON5LsAJW8rCh5x+aVc7A6Pnnm4997gJiny6p6FZ/cN+PTcgPep2/DsuUmWc/DuI+6eg9/gbQSevsvNK+DRe5OknyG+DneSjqYNz6ejWl4FHgUEPIpYHw/mVebVDx702TZ6+RKqyXN0/tY82pqbEODrAz1dHbh5+yE6LhmdPQPk5UkIDLPXZ7jaiVu37+L2rVnUVFUiiTx3rcxMERqbhP7BYVy8cJFLS0XB5uLlcfSfp51O5zF6ZR7XaaRT8hynevjwETd1xcaNGznY+O///b9j7dq13DqdI4t2NhUH3b//AAcPu70UPGhTCx218vPPCjhJwEPfKBsDgxNIz+zArn0hsHMsxpmz06SsqMevu4PgH1SFs+evQd/ABZ+uVyDQIOzjse5zfXy91QM19c34dbslPt9sDxvnTKhJuWD7LmcEprXAxjoDES6h2LjFFkbOxUhJ5MNUNxAbP9Mh96CDT7c4wy9MgPiwXMQXd6MwuwZHfzbngpbRPhyffm1H7qsCTpHNBCTLwU/JRUReF/TlPWATXA1nyySkx+fgu62W0LbNR1K8AHZmYfh8jRp+OBwEj0AB9E9Y4J/WWMKbnF9aVAtNFX9s32b2pO+IOHjZwOPx4/uIjYrA0cMn4eMfAD8fT3i4uiA+MQVW5qaICAuEi5srQkLD4U0AwtnFm5vqWVnuKPyCAlBYlAEFVRUEE0gw0DPD0MAA3Bys4eDhj7mbc0iOj4G81AkkZGTC29cbFrb2aG9uhKWdHWLSM7l7oJAQGewLE3Nr9A+fRYivL3wJ+OTlF6C6gg8LCxOER0aTf6gK1FcVYe9Bcu2AIAIcCZCVkkBMfDLSU5KhIiPNwdLpc+eWBTyCU3NhVtYPy6oRmFWfh2XlGVhVnhf5HNkWrlsuWhduL3hEuF11lpw/ApuKs/BKyMWkKJzyUlqo8ZBmnUuZV51XZx+Pl+ncmWE429vC08cfNQ2t6GhrRUBgILr6hkQpFvQYtVUCuDnaw97GAfr6hmjp7CagcAbB/j5cWPb7ohlsaS3wFJ3hlk6vPz6L8xM3MCMKRDY+NoY9e/ZwoPEP//APXNMK7bh6/PhxmJqaCmudxUTHJLxeCR50rhY1dXNUVZ/lOpDSZpXe3jEOPrb94gtTi1wMD0+RF9M6/PCzD7z9qhEQEIEfftJ50sdj3QY9fPmdI8rqe3BijxXWfGUDz4QWZAelQE43DQ01HQgKr0JddTM2faqGv36iCx0CNUnJVZDcbYK/f6yBH09EkhfvEmhL2MI0sAweTqnYuk6LmziO65y6ThdOUQ1oaT0NFfK50vLa0NDQAQnpMFQ19JO/IQ/VrUOQ2GGIf/u7JhRNspCc2QDZ3YbYcjBQCB4SFvg/a63hE1CMII94rKeTz9F+Jxue/14+nJcPPB7dRzIpwHUJNHSSH3pwgA/CosK5Y7nJcbC10IZrQDAmr87i0ule2Fo6kD/0WYT6uaKtuxNnz/RAQUUVHh6ecHF2Q1N9DQwJ3dNqxYnpa5i4dB6+7vY4ffky8nIyYUx+/MWF+TCwsEByXiF3nZHTg4iLjICRkTFK+cWwsnBEXW0Td+zcQAdsHbxx+uwIt93TXgVlLV3U1jfi/PmziCHQFBkdi7zCQiTFRSEpKZFQ8TCX9l3V0NGNzIZuZDf1IouYLrOb+kQ+9YL135uem9ncixySV0VjK/fW8iI9In+PhIQiAh6sxoN5tfnPBR602bqjtQUFRSVchNKBU/3ISE1EQHAQ4mLjEUpe1kYuXuLS0taXnq4O1NfWIJW8rFk7uuLi+DSmJy5AS1OZPAOd0dDa+cwL1fUbszg7OoWhy9dxbmoOV27ewcTUJBwcHPC3v/2NFNhqXK0zFe1QOjg4yK2Li+QUA7FmHZ32femmBFrI/eUjGWzZKovyimEkJrfgy03u5DwavO0s18zy+Zcu0NHPQGsbebGzL8I33/ngp5818PUmNZKvsI8HLbw/J3lZBNWSMk0AC/MEeEU3IjcqF6F5fYhyi4e5Uw4SctrhbxEMOY1o2HsWIyGlDrJ7TfDRJ5rYtNcfkQk18HeMQXBmO7IzaiG9xwIbvxBO6Lbuc13s085Fc3E5Du22gZZnHUoT82AT0oj8+HwYW6bAP7YJhVFpUNSKgYV9DhKzWqCwxwBbD4fAP7IGJlKW+KdPrRAcW4tqQQOBqhSoKnhj8yaS/6rr40EKuqSkZDg4eXN9PIpyM2FtY4n+4dMI9PaEq4stHN08UVnTgOL8FLi4e+HS5Qm42VuhpqmB/DO1QEZFDXEJieju6UFMhD/27NoNGSlJxKfm4vzQKXi72aP37HmkpaXA0y8AVydH4ejhhsTsfO4WMpNioaaogiMHD5E3A28Y6BlxHawujY2jtbkeBvpmKK+swbmRs6ipKYKhlR33D0v7dpwZ7Ie3uzvMrV3R2dYIKytz2Lv6cn1WXiYapOfSpVGMXLiACxcuPmfhvrNnzqC/p4u4G/3dZEl86q1Mz+/m1k+T73XxNRZf8yL5TMPDg/D1SYCsfAFkFMuWeHgzM69U//nAg0Y65Za351GUlw0P8qyKjImCh6c7XF1dEBeXjLk7z9bO8gpzUSKowNTMNKJCAhESFYO29g6kpyehor4ZD0X98Khu3pzD+dFJ9F+YxrnpeQIftzF9ZQbl5QLyfBNCjbhKUyfiydDTFxVyn9A+Hv+0Eyek4tDWdgEpaW3YtMUTqurJXB+PkLAabPzaFWaWeeg7NQY3z3L861+e7eNBTa/x7XYX2Lpmw809G3b2KVCT94amcTx++FILn2wwxp5j/jDUCoKmRQY8PbOgoxGIr7/Q5cBizRcmkFGPhotrBqztM8l1sqFw0glfUvDYKMx/448uUJF1J6Bkgs17vKF40hmKuvE4+IsJPl6niy2/ucLKNBIaZulwd8+CkX4YvtmohW+2OUJSPhj7d5jgb58ZQ0olEu5e2bC1T4OyvBe+XY3g8ejBXRQWFCIpRdjpaGZ6EgmxMXBzc4OPrx86OjuRm5kGO1tbuLq5oqq+CXfvPUB4iD/aOjsIRXfBIzgUDx49xoP7d+HubIvIyCius5R/YCiGBk4hKSEGpy9eJORfSGAkHffvzCM1PQ3lNfW0ygVxUZHw8fJGXHQ0vH0CEBkWhiDyVhAQHIb6hmbEx0XD39cfUTGxhHzzYWhqiujoWBSWlCA3K52kD0d0TCLiYyPg7umFvKKyJ22oL1J5RQP58SWTN4l82DnmwZ4s7R0LRBauOzoVwsmFLF1KybIQzi5FZL34jez0xDxyPlk6F4nyX3y9AnIPZJscs7JOgZS0GwGPYvKgZuDBvJr852tqWdCliyOIj4lENHnW2VmawM7BHhbW1ggJj0BhKR9Ni+Z+mZgYx9WrV5CWHA9v70CMTV3DKHnpcnK0QXVTG9eRf3b2Jhb659OO9pfHJ7lgY7TmY3L2LleDIu4yMU/gCmw6zHSpQm6hj8f2X5QgJZcAHb0MnOofR05uF/bsD4GVTQGGT08hLr4Jv+0JhLdvOc6euwZjEzcCNE/7eCyYjk6hALDpOzN8/jld18GaT7W4pgx6HzROxyfr9bDxG2N8860R1qzVfhpDY6MePlmnh682m+HLLw0I7Bjhq00mtBB+kj83XHaDHjf8lsIKHZ5L43t8+pkeSUeOEcj6aK0uPv/KCJs2m3DxQtZRaOHS6XDDczd8SSCHrC/E+KD9O2h+C9f40F4+8Hj0EBPj4xgbn3gyguTazAwa6utx7ryweWNu9hqamxvQ3XvqyQyMIyPnuXkF5uZuYuj0aY7C6YiSgX5htD5a8J85ewbXb1zHKCHvufl5jJPrXCDrtJ1xanJKGEiMgMdF8rZPe2xT0bd+GgCH5tPY2Ezu5Rrm5+fQ1tqK7p5ejI1dQFNTIyorq9Da0YFO4u7uXvKPeAOdBIRoZ9TXGdmSkJCPw8cicPRkIU5IFizp45zzcUyyiFs+3ffmPiH59DoLeS02l06qCEePp+LX3zwho1DKPaiXfoAzM69E/3nBg4YoH710EVWVFYgOC4CftwfcfAJJoUlf8lzg4uyKiupa3BP143hAnpGN5BlMgWJi/BI8nB2hrauLevJMzEhLQUVtE3l2P8WLhw8eYGLyCk6PTuP05DwuXZ3H7Pwd7vkurrJ3zCAFGR218aLOk0b4aI0c1NUt0NB4CQePRkFNMwO9vRPILzyF3/aGwtScwscVxCW0YseuEHj51iIgIFLUx+P3QEMBg86ISzuEPn9swRxALFngE5ig54qgYqk86CiYhbTc+iIweZLmhfk/NQdk1Esc+5BevqaWP6lSU3nkIZhMCvhyyBPLcYX8B7ZSBaRl8rF7bwDZ5on2L/UAZ2Zeif7zggcn8mJ3g7xs9bQ2IjkpGQVlZbC2MISNgzOys3NQVVPDBVp8XsmJMYiNT0BtfS2cbCxhbmuH/tPnntR4LOgxefm7cnUGwxdopNObuHDlFq5ev7lsIQaWW17e+fjyG+MXggedeZY2mXzx9T4kJhXBySUOf/tYDceOOyMjkwdDk1D8299VoaDkhezcUigoe2HNeh1s+vYQOVeR5PG0qYV5efzewYMGrKFDa9PTM5CZmYHGpmYMDgyguLgYxSVlmL91i0tH2y9PnxnGlZkZzFy7ivPnR7iak5mZaxgdHeWilI6MjKC7uwcXRs6R9A9w7uwZXLg4yp0/MX4ZPF4xUlNSUU/+sdo72jFw6hT4ZXykpaejrq6OmwWStmXS/7OW5iZuLHoj2XfnzosD6LxKQvBIIuAhIOAhIOCx1IPyD7ZSOaRk8gh4+JNtBh7Mq81/cvAQ6dr0FKr4xVxNR1R0DDp6ejE5Nc0BAq1BXqyHDx+iu6sLN2Zn0d5cCzMjE7R294mOCoel0tqUhfhLdHnt2jWcHZ3E0OUbuDA5h6kZAh/caBbxaoAJDS/D19+aYC1tiliykKMh0zXwz/92GN9u0cTBI+b4+FM5/OtfpbBtuy727DfB3z+R5bZ37jHCjt/0ue1//pcD+GSdCnf+Uvkyv73fO3jQwF80foeOtgF8fQLQ2tICF2cXREZFIcDPD2kZOdzY8wf37yHI1xmpOfloaaiCt38IHpN/Fj6vAE5uHrg1dx35+RlwdHblqgtr6huRRcAhM0/AXaeqkkfI1xVlggp0dTXBy8cDfh5OCAoMQym/Ai0tzdwbwZmz5zBz9Qo8bZ0QEh4JRyd7FJYK83gbiRt4cNdn4MG8qs3AY0FXp8aQEh+LsPBYjI5NcPsePBRCxI0b19HV3ftMpFPalFLOy0NzS4doDw3VPoHo6Gj4BUXg/nPTUNCBAhfHpzB06QouXLmN8atzuPNcUMgPrcTEagIUZlwH06UKOWraFEMLOxollM5hItwv7AfxdJ4XOicK7RMhzGfDFxQ42JT478N/SFMLndTI2dUbhSWVuDDcw40J7x8axqmOJvLwMMTY+CRuz8/BzlADuhZ2CPD2gL6xGQYG6EgWO5hZ2ZB/lDqkpUZAW98Y6gpyCA6NhC/5R0nIKOWuUSnIh4amCvwCwjHQ3wZ3koeXgxkMdI3gHxiOixdGYO3kir6BAYySdVcTR3T0DiIvJw2WLu7P9PB+E6WIIXjIEfCQZuDBvGrNwGOxxi5fQmlZGc6Lan/v3L4NAb8UHm5uXLCxiemngQZpzce1mavc+vTUJJITYuDq7omgID84e4dwNR+3bs0/AyB01N+lsUkMnJ8QTq9/ZR6zN29xTTLioKycJnz3vcUTYGAWf/8h4HHr1g04u/sjK78M/Z21sLAw5+h8avQstLT0cWl0DHOzV2FnZgIdbV1oqGnCxtYK6TkZOHniCAyNDGHn5ITcnFjo6pvD08ERyYmJkJNTQ0Imn7tGRXkRTCyMkZaRj5FzffDw9oS3gyVcHD1QWMzHFPknsyeAMTBMI/iNwM3CFf1nRlBTLYCls9tbBwoTxxoPBh7Mq9sMPJ4XfX7RqKPD/b3wdXeBvaMr9HT0kJpXgNHxcQIi5ZhaBCA0LQ0bEBEWDB09fXh6e6GmuQ2xUeFwcHRCSFg4hs9dEKUWTiFxcXQU/WdHcXr8Ji5Oz+HKtZtcB/8PrZLSTnz/oyU3emOpQu6pae3Fm3qpfJjf1X8MeMzfgJ2jJ1IJFMxcGYODvT1cXNxgbWGB+PhU3L59B2cHu2BuZomwAC/YOrjCyc4KVlYmcPfwQUxUNFSUlJCQGA4tHUOEBwai/1QvnB2dkZBWwF2jqCgHUbGRoJMxzt+cgJ2DNZwtTWFn64KklAzU1FRDWUkFXj6+iIuNg56yJpwI6ZuYGYMnqOL6k7yNWB8PZuY/2gw8XqTzZ4fBLylGQlwMeWGzQD2BibiYcOga2mDk0jjGxydFtRmPcfXKJK5fvwZeUR40tHSQnpbOxUfilZRyzdgt7U+noqCiIwwpvJy5OEng4wbOT90k8DHP1ZJ8SNXV9+PHn61fOjU+NR0G+9Enqq/tNWvpHCsvGinD/C7+g2o85tDW3onzI5e4Tkt0ToHS0lIUFBTh6sw1Ls3poQG0tndgdPQCTp89j76ebtTWVOLc+YsYuzyGlqZG7rzmljayHOQ6m9Lp8UcuCIPbjI5ewmk6HJeQx+z1K2hvb0V7awsqyisgID7V34/qiipUVFSgpbkFddU1KOMLUFlV+dLZGV8lcWtq4czAg3lVm4HHq1RXXgQfP3/4+gQiJMQH7gGxyMvNJc+rjN9FZB4fH0VoWDgcnVwwOi18HtP+IbnZGQgJDuEGBCyIvqDR/iPnLk9g+PJ1XJq+Jex0+gFHvHR0nsPPO2xfCB60c+gna5Wx/vP9OCZphCMSBq80Tbf1x+NYv0GZ5EEKySXyZX57/yHgQasBX6WF+BvP6+HDB0uef+8lHZwofPxR4mo8ZJIgLSbgwZpamFe/GXi8SlemJlBVwUd4eBSaG0vg6e0Lc2s7xMVGwcbGAbFxSbhxUzgvC32J6z/VBzdnF1TVNWFmZgZlRcVwcnBBQkICF8ixvauHS7sgWkt94fIkTo/N4Pz0HMau3MT8rbd/gXsXDQ5dxo7f7Bd1Gn3exvhojSwBChU09gyhuq0XVa09L3UDSWfr4oqvv1XFus9Zk8ty+w8Bj/eh+XnhMNwPLSF4JEOaPAzFobaDgQfz6jcDj9fRzNWruDJ9Bf3tFVBVU0N0QhK8vLwQm5AMb28PNHX04ZGoiZlOZtnX1YX8giKUV1TAw80DnV19HJTQgI25OVko4vFwe1GzCu10OnJpDP0jkzgzMS/qdDr/h3c6vTR6Fb/tcngheNC5Vj7+VB5qOra4Rm6f3CrGCXO9zDMkXURSOr77XvvZAGIbRUG/NogCey1cg+xbHFBMGLhr4frCIF6koP3dPmruPJLfQl4LxxevL74mDRy2EBCMO7Yo7UqxWIPH+XNn4epoj6DgMDQ2N6G1uQ6FhcVorKvH7NwNdHa3o4RXwkXg8/UPwdDwHz9Vc0YmeQjSGg/ugSgmoclZUwvzqjYDjzfRmf5ebtZtF3cPFJeV49qN6/DwcERVUxee79pGm1jKSoth5+iAG3eFkHF2eAChAX5wdvNCamYeJqZnyF7hiTRcwtjUNAZHxnF2TNjp9BqBj0ei6fX/CM1cm8OuvU4ELl4OHkoalhxUjFy9i/NX7rzUYyRdcEwiNm/VegY8NnxljO9+sMQPP1lgPZ3qnhb8BBy+/M4KO3fbY9NX+ljzuQG+/MYE32wyIscNuJDo32w24aCBggtd0n1ffmOEL8jyh23WJK0h1zn2SWh1et8URsj2xq+NseUHK2zZaop1n+lh0xYzDnTWb6D3Y4TvtpiS9CsLPsQYPB6jpbEKMtLHYWtjBw8vT+RmJMDC0g5aKmooEfCJC6EiLw9nOxtkF5VxdP++RDtlJSVnITExE6WlJYiPz0ZUdAbMzH1wUiYBMkpLPSA/kBl4MK9qM/B4E9FmkanLF6GjoYGEpGSEBAfB2tEZI6PjohTP6sr0BJITohFH0nb19sHP2x1a2kbIyStGaZkAPB7/mREytDmcbg+NXObCrNNIp5NXb+DBH9TplM75tfeAM4GLpafGXxbw4IBBHz8cCSZlQCVi4yoQ7J2EbzcZY9sBf8Sk1CCK7IsKL8TBvfaQ0oiBtZYn/vVjQyipRsDEJhEyymHQVfPEP/+LFgzN4yEjHwgty0yk5rYgPaMOVjr+BFz0uHlV5IxSIbnPFl+Qax5SS0ZGeh1SkqsRHpgFHYssaB63xhc/2EHDLANaJ+24c5b67OJqsa7xaKgVQE7mBKwsLeHg4Ijs1FhY27lAS00FEdGR8Ar0g62DE4J8vRAQEoLRsTHRmcuvxoZWGOrbISYmBU5OkfjpJyO4usbC0TGUgEc819Qiq1j+3APyxZZR4ENa/lnTfUulfRNzzT0MPJhXtRl4vKnonC3dnR0EGngoKCjA0JnzT6KU0snkcnNynhk+e/XKFJobahEWHAg3Dy/UNjbjVF8PeAW58PDwQEZOHkZHL4tSC+fqujk3h+GRMQxfvoHzEze5fh+377x8du/lEO3weuSYBz5Z+37Bg9ZG/KacAkFGKfQNYpAvaMXJ/c6wDqpFsHMMJOSC4epfirjIPOjZFyDeNRT/+y9GpMzKQnA0D5a+1WirrsVPXxvCM7AYhmYp8IuqRGQkD4rqceTvUgNFCRd8vM4UcfwzSAtIxJbvTCBnw0duZA4MTeKRU9UPV9tUxEYXQVYhHClpFdjzEw0Xz2o8lkfkx9RUX0mgwxThYcEwNTREXnYyzC0c4Onmiry8DMjJySAiIQOT5B/Hxt4e0YlJT9osl1vt7Z1IT8smbwyV2LPfG5ZWKaisbIG+fgAOHImBrDKBDoXXBQ8BlNTLoKPPg7ZeEbR1i6ChUwglFQIJBD6eTmP/dsDA+ngwr24LwUObgccbizaNLADHzZuzEAgEcHd3g6mRGc6PTXL7n+oxaiv5cLB3Rk/fIO7fv4Pw0CDyZh+LwcEBZGWmo6Ozi+T39JlL+96dv3gZQ5dmcGZyHuMz87j9niOd0ke+jJw/N6plcd+IBS8XeNDC/ReFJNSXtyIuoQqp8YU4fsgVyYJeHN1qgH/+Vw0ckQ5DQW03tK1zEOUYjP9DwMPcKh0BEUXQt8pG76kB6GtFITIoF9pGSfANIQCiG4z/9b+UEJTbAVuDYOw6EYXoiDLU8qux8zc7yJgXg5fGh5tXHlIJaBwg++wjm1DOa4K1hjs+pjPVPveZxd1i3dTS1twAJTkpmJtbwtfHG0WFWXBx8UJESCjOjZxFUmI8AoNDhWPWzSxRzBdw9Ps+NDw0CEfHcOzZ5wVT8yTwBY0EghKwabMRDhyOhbxKBeS4GouX9/OQUSiDjJIALl4tEPC7EJ9QgeSUGmRmN5IHQC0kpYVpKIDIKZRCTpGYW186v6XMwIN5dZuBx7tqcmICfp5uMDQ0gp+/H3z8g3H58hjiYmORlJSK8YkpLt29e3fR1dWFvNw89PX2ICU5GekZ2aiuFCAqMgyBEZFo7+rm0i6Izn11eeIKhi5O4RyBj9GZW5idv/1eO52qa4UTQNB7r+BBazwoePCzBbC0TICLXynsTUKQVdWHI1uN8Je/6+CYVBjy6no48Ii0D8T/+hcDmFqmITC6BIbGCQgOzoWJXT6Ge05BUzsWPsE8mBmF45//jxICctpgqRUK9/BquFrEICG3HcZqPlCyKEQhAY9UXj9CbQIJaOhDQiUR9XUt+O4L3d91TF0JFuumFhrcprG+Fq1tHVzPalqzMTJygZse/yEBDDrB3Pnz59De1orq6lpMTQn/Wd6HOjq6cOCQOYzNElFZ2Ux+RNE4dMwf6ppBUFbO4uJ4yBJIeB3woB1R/YLaUVfdAyPjQjg4V6OwpA9h4c04IUnTETih0KEgrAF5/ZoUkVlTC/OqNmtqeVfNz82hs6MNRQX58HR1RSKBCU93N+Tn55MXumTExCbh1t2nUUnPDA/Cn7z8qahqIa+wDEW56UhISkTHqUFMkufuvXvPRjB98OA+Zq7fwPCFSZyZnMOF6ZuYmZ3nRsm8DxmbxHMF8FKF8HKCx69KycgNT8fefY5wju9EiEMEvBNa4WsagG+3OcDaswxJUbnQtslHfkwa1n1jB88AHoICcmFmkw43q2B8dyAYPb2nYWsaB8/QUjjZJ2CvZAT4JXXQ0ktEfnErosOKEBjfCl5CLvRd+Qi2j4CCXgrSUnjY+pUhDh8PRmFRNdav110StsTdYgMeDx8+fOfwu4/eMuz566iurhk+fjEoLWuBASHXHbvJP2tyOXx8k3FSMpk8DMsho/Rq8KCWlCuFkVUtSsv7kZHehJy8LqRltsDYqJA7JiNfAWl5gchkncCKFAERmSXyWtIMPJhXtRl4LJfGL1+Gl4s9EpPi4B8WwwHEzZs3UVNThZTkeHSJ4nfQ5pmzZ84gKyMdmdm5qBAUIyIiHsNnhf3qLlw4ww23nZpa1MGfvBxeuzGLwXOXcHpiFucJfExevf7CmE3vIlv7NFKgGRLw+H0ny2UBD5IPhZqfJCJRmN+E1OQqBPhkYu+vlth5NAgxKQ3IymlEdGgeDmw3x2/HAhCT0YzsvBbEhebi4D4XaBvGw8rQF/+/j/RhYZcMOflAmLgUoqCsA1GRJTBS9YGkbjq8nBIhedwVuw76IyGZDyO7QthqemHzD9aw9CqBnqwb9h32RVhEHj4nn3dhiO5K8gcDj/m5m1zY86bGRnR2dWNk5CL50U5jaKgf7R0duHr1GubJP0B3RztaW9vQPzCIi5dGyYPmFubI/ttkeeXKFVy/dg3Dg/3o6x/EtWuzuHeX/HDOnUFHdw/m5m/hJp2hsbMT/f0D3Ljzt9Xp08NIT8+BiWkStv/mjIiYImRkVuDgYXvsPxgHBRVaK/Fq6KBppAlEqOiUw8u/GjGRlYiOqISjfQGUFfMhKV9C8qqAhm4JtHQKoKlLnQ1VdR7XhPIq+Hi2c6kf2cfAY2X7dX5TfzYz8Fgu0YijwwN9yEiORnJOsWgvBY17SIgKgqKcAiprG0R76cvdfeTmZENTUx1R0Ym4foOU0ES0djo8xA+Ozh44f3FxJ//HmCXP67OXaKTTazg3OYfJa/PLPsOth1ceNn5Fp79/f+BBC/gvvrPEoePekJbxwc4dFuSYLtZtMMDuoz5QVg7C/t02+JTGE/nKGL8d8ibP7WDs32OLdSSP73+ywo8/mePTdTrYtMUcX282xw87HCAh44ejh52wcaM+vt1mhx9/MMO69dpYs04Pv+x1wk877LHtB1N8/qUBNv1gi193WOKbzWb4ZactVxPz/OddCf5g4DF3bRLOVs7Iyy1AS0srEhISyQ+8Ak7OhL4Tk+Di6IxaAQ/ezk5oJHCSmp6GyJhY1FQKEBkRgZq6OiQnxiIiLAxB/v4ICgxEYkIqcjJTER0VzqUJiYxBXFgAQgID4OfrRag+Fdeu3xDdwZtpgICPqooH9u33QnRsMdJS+Th01BdbfzTFSelEyCmTwl2hjBT8Ly/k6cgVmsbGoQG5BR0o4XWAz+9EbnYT3N1qcOREMaHhRmTmd6KoqBllZe2ore0h/9S1UFIpIdCydL5PXUrAgzyYZQqwa48PuadCsm8BWOg90uvTmpnnz1sNpoX001onrm8MWaeddWVE34EMPa4g4PbRpby8cMml4Zq1SBol2hxGTc8RphF2+KVp6bKUay6TVhL2v6Hn0HXu7881uT29J3o+zf9pnBd6Ds2vgtum/XhoGuE9CvMTrtMl+Xsr8ciSHqedlwXC65F08jQPBeFnkuPgcrX+TZcyA4/lVl93Jzw8vVBSwqesgKH+bvj7uCMiKhapaRkYGBrGA1EfDRqYrK21FeMTTzujjo6chY2VBZxdPZGRU4S5uWcDPN66fQuXxqYwfOkqzk/fwuWrc5h7h6kqnldwKA9fbTJ+JXjQ4GEXZu5x8PEyj5N0wbHPggeX1wY9kpcWPiJeszAbLin81xDY+GgN2bdOuI82fyzs+4TsowG/1hFIof1QNhCAWAgatna9Dpfm47WimCAkzae0rwp3PeG0/Ws/08Gnn5N7IOBD8/iUO1fvybVWoj8YeMxMXob0wROwMLUihSsfvn5+iE9NgaKyAkJDwqCmqUPAIhLHDuxDAgGR4qICLphYYIA/FJXU4entAxtTYzg5uqGAX43u5mp4erpBUVMXufkFOD3YA0MzUxhqyCM8NAwVFeUwM7LgehW/jRoa2iEn50QovxiZ2VXYf8ADJubpcHSKhaxcGikEaIFDwWOpB+Wzpv081HT5iExsR0/3aQgq2pFLACQktB4HjvLg4deBAt4AQsKaUUyWDc3nCTQ1Q1unBJJytPBaOl+hyXHlckjJ5mMboelfdvnhpEw25AiMCAtOIXwsfe4qMPf5aO1TCSmUKQzQAl5YmAs/v/D7kyEFurD/DE9UmJdATp4W/BQE6HkLMEELe1r40/00T1rI00KfwgTNixb4FERE+S++F87C63BQQa9B1qmllWheJeQ4yVeJHhfeN72+LGdyLncvdCk8n7t3eu6TfQJIcVAi+qzPXHc1m4HHcos2c58ZHkZ//yB6u7vg7GCH0vJK3L5zC4nxMXDz8EZ33ylMXxFOqb9YN67NwNfTAykEUCYIjCTExSOMvPjVNrU80/eD1q5cmZnF0IVJnJu6idGrNwl83AWdKfddFRdfiU2bTbmC/flCbgE8VHVscINcapLwzgThopf5GkkXmZT2+8ilzMviDwceE5cIFBghJSkdvT1dCAoKRlRiCpRVZOHp4gT/4EhU8othRSiaRiS9dnUCgb6uUNc0gCMBEAVlNbg5OMPXywft/WdxfeIi/IN8cVReHfVNbdw1rO2sYaAmi3gCLufOj8Dc2BJdz/XAfl01NbUjJTUbOTm1OHTIG5pasWho7IWlVQgOHIzlmkFowfOq2gT6Vi1FljYuDSgspqNa6lBV10fybYOxMQ/HTvLg6N6KsOguaGiXQ9+oHF5BjfDyr4WGZhmk5JfO96lJ4UTAQ1ImDzt3e+DgkUj8ttsfR44lQ56DD1Eh97vzVoe5WgJSYEvJ0SUpkGmtANmWliOmS1J4S3O1HAQe5GnBTWGALMn3KkegjtYoSZH9MnK0QC8SpuHyIefSeCsUOGjMFVFNCVcDRda5/jh0/Tn4EF5TmF6agA0HLPLknuSFMMNdj+QvxR0TXl9GjpxHr0/S0XM40/0kLxlybUmSTkq+iOzjQZKkkSJppeTpPT577dVrBh7vTY8fo7W5CRnpGbj/8BE6W1u4mpCwsHDExydi/MqzNcY0fAEvJxPxsfEYm5wEPz8dwaGhyC3Ih5+fDwbOjtAKlCeifUWmrsxg8PxlnJ+aw4WpeUxfu4mHD96tf15mVgM2f2dGIOH3tQC0kFuzVgnrN+zEUUkNHJZQx+ETai/1UUlNfLt1J8lPnpxv8rs8md/NH66pZWYMVsbuaG/vw5XpSQQT8MgpyYOhqT74pTzYWVohPTkWBnraaGvvwOTUJArzc2FiZIb0pFiYGpuiqa0TYYH+sLNzgo+XB/xIHt6EvAP8/AgBx8Pa0QWO5gawt7WFi4sjXFw9SD7Tojt4M/UQOPJwj8LhI74EAKJRxm+Ch0cWtm41w8FD0ZBXqeQeirRq//cPymdNax+MTWvJfVcS0CqBvXMt4uOa4WhfhRMyfCiqlsPRswHxqU2IjS0jUFYCQxP6lv06BQsBH2XyYJYuwN69QZAnhdXxE5nYtd8fuw8Ek8KSvnm/4SiZFWJaqyFJgENRTQALyxqYmdPvuggqWnxY2PC5eCnSpIBW1+FDTaUM8spl0NIphYIKOWZQBUXlUihr86FCAE9DpxzaZKmgVgl940qoq5dAS0tA4K0CWoblZJscUy2DuhZZEhhQ1RZAS6+UHKcAIbof8vfS0Ksgf88SKGiUQp2Y64CsIoAOOU+OrKvqVBBAroKJCQEgpQLIKPNhZFwOU3Nyf+Te1dQroGdQyeWlqVsGXXK/RuR+HJyqYW4hIPcmgKVNFRwdqqGrT66rRH8nz34vq8+0KZGAhw4Dj/ch2o+Ozth9qrcDbs6OqG1oRE5GNqKi4jF4ehCVVVXkOUrDpgt1+dJFzM7O4tLZPtg72KK5owvT5Hkd7OuC8sY2PD9nJ4WPG7M3ce7yNIbHbmDs6tw7gwevpANbvrfApwvNH8/YEJ9t1MVHn8jhX/5yHP/6lxOv5b/8TQLrPtcihaTREnkyv4s/GHjMXr+Gqop6XCH0S4deNTe34NTAKVTXVHPT3TfU1qKluZHrRV1ZWYnzFy5gkhB1W1srLo2MoLO9nWsjHCX7iwoKkZeXhzNnz2NqYhyV5QJkZguDtfR2tqOAHMvNzcV5ct7iYDdvoo52OpzWGipqURAImuDsmob9hwIgJe0NBcU08jCsIIX6QgfTlwMCLSBVNQXQM+TBxqESKWltiImuhpGhAMelSqBtVIWk9A4kJ9bDyY18lvx2BPhXkTdy8gZO3piXyvOJKZwo0RqPfOze48c1E8iT60nJ5mDv/jD8uiuQHKNNL6++z5VmWpOhqFGJyLhO8vduho8PHy7ujYhJaEVqSi1yc5phbS1AVOIp+HjXwc69mTxMG6BNvvfsgjOwtCxHcGQnvHwqERjWjhCvWhhbNCI/f5gAbQXy8vsIEPARk94De7t6WLg0IjuvF/oEOJx9WhEZ3Qg1tRKuBoLWhkjIliCdnOvuUg3PwFaEBzdARb0Udh6NyMxoh4ZWKTwCmlHO70VmWhMio+rh6tVIfsutSEqiMNqEAN8WpKT0QYlASVB4M9KSybHEViQn18PWthDp2f3Iym5BkD+PwBYBHwJTfwrwYDUe71093R3keVyFS+dPIzo8FKaWdggKCERCfAKycgswOvZs+IILg51w8fDGhcvjONXTCgtrSwyQZ/KLQivNXJ9Fz5nLmLh2+51nFK+uOYXvf7J8AXhQG3KF3ZuZ1nSwmWnfh+n3+0HA4+HDhxxwLIi2MdL2QBrfnx6jgcDoPhppb25uDnfvCXtBL0w+JIxQKvxF03SLR6zQbUrtC6J50PbFd1FtTQtc3CJRVFwHa5tE7PjFAzGxVfDzp8Npk14fOmiVuRIf5na1SEyqRl5BHVqaeuDuTAoN8rZOm1pcg1pRVtYFC6MiHDpeiPiMPlLYNEFZsZAUri8Hj9+PaikiLuHe1GXki7HvSCR27PYn+SZDjhRSS+WxUn1CqhT2Hu3kb9QDJ7tC8vmKEZc6hPyiUzAxKEFa7imEhVahsekCCgu7kJV/CvW1fbBxqiXQO4XIMHKsYxSZWa2IS+5DPAEFK9sW1NZfQkhQNUZGJ1FQ1Iqsoh44uzcgMKYbF0fH4eleiYDwbmRkdUBVpZADDxnyt5RSL0Nr7ziy0ptQ0XgeJYUdXA1JAf88OrpOw8aSj+CYDrQ3DaMgvxOCyl7unvx9BLBzrSPw3IX83G4UF52DCsk3iQBPRcUZromuqKAchoaZyCocQUVlK8KC86FnUMw1yyz13awuM/B436LPX/pMfUCexY1VfGirqyA8LhktjQ3w8fIikBxLXoySyW+vmqQRPpPv3blNADoN2lrasLG1QlVtHe6/JG7H/O076By6QMDjzjuDR3vHWfz4szXWrNdZsqBjFi9/MPBYaRocHEJBQRGBjyx8v80F3r65yM+rhZSUG/YdTISsciXXZv86TS20I6KKpgBGBmUwMuPDN6gOKanNsLKphKpmDZIyetDcPAABvxtFRV2oqu6BjwcBDtni13ubfQIeC3E8KBQJm1dkFIpx6EQKDkukknSlXO2LsIPkyoeQ45LF8AnqQmF+N9QVM7H3UD4SMs8gP78fJyXyEZU4gNSUegjK2tDdcw719X3o7j6PyJgW1DUMoaX9LFo6L6GqvBtJyZ2IDqyFlVUjqmsvIMCnHG0951HdOIimpkG4+9cgJbcHQ0MjSE9tJxDahuS0NigpF+CkrADScjzoWtSjrPo0Osk1mkjezc1DcHKrQlVNL3gVHYiPrUNIbDu62k+jsqKbwE0dcotOw86iEFrGVeTeu1Em6ENh3jDUVPIRndAGXukpZOb0IiqyhsBuFlLyzpHjHbCx4EFRhfYHWV0wubQZePyRmhwbQ29PNybGLyM+LgZBoRG4enUG2SlxUFBQQR6vksCH8CXwxvVraG9vw+DQ0CthYu7WbXQNXxLWeDx4N/AYHLqMbTtsuFEgSxV0zOJlBh6vqeHhQW5elt/2eMM3IBc52ZWQlg3Dt1tMcUQiAbIqtBMjrXF4dcdN2pFRz6gGLuStVpm8FUcmNCIxsRx6eoXQN60lb+WtcPeqgldgOUJDBXB3LYamViHJ/zULld+BB70nChclwhoRYmkCIE9raFYHeJyU4cHQsoYU3n3IzGhGSEgTYtNPobC0D6kEDsr4vUjP7UR6ejMElcNkXxMqGkZQU3cO6WnNqG26gIioatQ3nEFMXAvKy7uQlNqKosJOBPk1QFB9Fm6+deCV9SMjvwMNzYMoLmlFRXkvSspOoaxqCDFRTbCyIL8NuRK4BfaS85sJrJxFFMm3qZ2AS/1pVFS0Ij2rmuucnJzWiXLeAGKTW5Gd1Y6ouDaU8LqRkdmF7MxWBAU1oZjfT+61kYBuOxKTmlBQPEh+f90wtyxFYdkIqioGEBHcAGPTCiFMsqYWpveguqoKhIaEYHLmGkbODsPHzRNpaTkoF1SjpqYRc/PzopSvp2fA4x1rPC5euoLtv9ox8FghZuDxmmpp6cTx4zbw8slBUXEtJCUDoKYRCwurMFKYp4KbnfY1Hvh0VIKMcgVc/VqRmdoJd49GVFZ1Iy2lCV7udZCSK4O2UTVikrpQUXUKRUWdKCnphrd3FRSUeeSNdul8F/xsU0sA2UfBgx5bgIyVDxgvMh31IaVUAhPbavgHkO/YRQB9oyrYONfAP4gGaePBwq4GdsRW1nXcMSe3RgQENcLMtBSWtg2kMCuGu18LjMwqCWDWw82LB3OTMq4zsLtXC+SV+TC2qoOHbwPcPaugrV8GZ9da+AU2cwHhvLzyYG6az0GiiV0zrGyrYGFfDW2dUnj6tSEiph2W1nwYGJTBN7AWTs61cLStgKZBOTw9GqBvTJa+NQSOGiEgUOPoUAp7tyoEBVfC3qYEBoblcPOsgY9PCcwt8uDiUQdvnwoCp/kwMC4S9t1h4MH0HjQ1OYmZmRlMT43By9MDaek5ePDgIYpyM+DvH4Sunj7cnLspSv1qLSd4XJ2Zwy877fEJDd61REHHLF5m4PGaqq9vQXJyDoqLGnDshA8UVCLRSN5Y7R2icPBAPORFAaGWflAuMikUJMjbsLlbLTp7z6EgrxW+XhWIiukghUkdDh4vgq1rM7JyO+DuxoepRRUpEKugoy94rWYcCh5LTxJHwWhhNMvifETHnmx/CNMal6X6JghraZ49Ru99qbTEpLAXDlstgyKBNAWlYsjICDtbyqnSobHFwu+QBgjjhrnyyDYd1UKuwQ1ZJcfo0FnaQZPspyNU6EgXWVmyTYBGjqzLcMNy6bqAazI7KUubq/hQVBFwHTsVlIvJOXSoaxlJU07yIBBI74tcT5YcV1IjcESHwpLzZAnEyBHLc0OAyZILXEY/bwm0dPlwdK0k4FJO0pDPQu5fVp5HzqX5kuuQe5Yn++TIfckT02vS/BcPleYglHZG5jok089Gvztq4fGnsU1E39+KMQOPD6m21mbkFRZhnoBDT1sjeW55ITk1BTY21rBzdsfp8yOilC/XcoLHnTv38dsuBwYeK8QMPF5TNGR6YGACpCT9ICsTAEE5eXsNL8FP2yxwgIZMp9PiL3qov9DkIU/jRGgb1SAyphaBvsWwsSiGg1MJjA0KcVyiGGbkzbuwtAtZWW0Ij+pEXEInHByruYKQFlBL5ivyi8Fj6fTiYfq9UZggS1KICvue0IJRQAps8r0+ASZRAcqZrj//ucpIIU6DgBF4kKeFuRA6qJ9dp0taSNNmCSGoCI/R5cK2aEn+VvRvxsXxIPnS+xQeE+VJtrkOv7JkmyxpM5oMl06Yh9BkH9mm+XGmx8j9cnmQc2iaJ+m5/GkcEvJ5CIgoqQmPP7lHmg/Jn87dQ/PhasC4+6T76fGn34mwWU30vXJe2C+6Hv2uuea3p8dWhhl4fEjRuVzu3LnLjXZxdXFBUmo6rMyM4eUTgNy8PKSm52F0bEKU+sVaTvC4f/8hDhx2Y00tK8QMPF5T3d29OH7MEVJSweCV1CEktIgAhx8OHHIkb8GJ5OG9VG3C700LD/rgtLCrRUJCDTIyalFZ2YkQOj2ycRmkZEjBo1IOW6c6AibNiIxrRlx8CxzJ30SBFBLC81/hJft4LJFOrEy/N1EhST4jrZEQwge1MKKosIPsyz8LTUcjhMoQWKHNX8KJ+5ZO++Z++rcV1iaQwp/rU0GuQYGDrnNNHfQeacFOv/tnfw9CcKDHisnfidbA0IJfCCpPAYtu098KhQ6aF92/YHqcfjfkM3JpaLRTATdkWhi8jl6PniO6By4tXVKT/Oh+DlCE+5+CydN7FH8z8BAHnTtzGhXlZXAj8BEZGYWktBwu3IG/tztMTI1RXln90lEtywketMlHUsaPCyC2Emdr/bOZgcdrqra2Gaam3igqqkdQSB52/OIAb59CQvkJkJZJIQ9z2tQifNi/6kFO31QVNQRcHAfav6CiYgAa6jlQVi3FCZkSGFg0IC6pBekZAm4iupycSvh48KGsTN+ul87zGa9I8KAFIK2poDPzUoAg9y0vbM7gQovTdQojohqEpfMgFhXUtC8NTb/wt3gtYHtNczUU9F7INbgoogs1LORaNJy5nDyBAAoiz59DlsJaFKGfNIOIPhMFkqe/HeHfTFjbsQAPNOopzUOUD61Z4c6leVAYEgEMScedR75DmieNtioEFZoHzZPmR0dI0fOE871w1xItxd8MPMRBNGzBzPQY7CzNkZCSgckrM5gYuwA7W1tkZGWRZ2Y9F4jsRVpO8KDnq6iFcnOgMPAQfzPweE0NDAygsLAIQUHF2LbdBc5u6SgsqCYFjBsOHoqDgtICeCz1oHxqroBREsDMrh7xiQ3Izm1AY2M3goP4MDclD1TpYmjqV8LZk3YizIWLexE8PfJhalbI9QF4VQG6MptaqCkk0MJcAEv7KgQGlZG3JuHnpc0KtC+Ehj5541eitRnCAllYWNNzhetcEwXZLyFbCjOrKlha1ZDv4Wl6Dhbo8kl6amEhzRXKon2LjwvvTQgDwn3C6KiaOhWwtW+AqRX5WznXwcxUeC1dg3IYm5RCmd6nrChvzkKwUNMqg7dvNXR0yHE67w6BCClZOry6HFYOdeTzFZL7pH8vIWgpqvOhpk3zof07SqCqJYCiWhEsbWvJb6KKXLOA+w64ZhYCKNy8M+R8GqFVw0AAU0saGbUOCsoESsh9UyDS0q+AoTmFM+F3Q/uVcN8LteizircZeIiLHj96yNV8RETGoq6hhYtY6uLkiMqmFty6c5eLUvoiLTd46BvGctBBJ19bqrBjFh8z8HhNnT9/BuYWodjxmyecnDKQV1AFNfVIfLfFDEePxxMoqCIPxNd7cNM3Y32zaoRF1CMktAbh4fUI8KuCMSm0TkiWQN+8Bhl5g+juvoiW1vPo7BxFdGwD5JVpALGl81zwSgQPWujTWgL6Fq9nWo/U9E64u9FQ5WVcOHlrmwouLHhJ+TlYWJbB2KwSVjalBNBKYO1QCyvrShiZkYLbqhQaWiXQNqlAekYnQoLacFSCBy2jKgJydDQLSWNfSfIS5mfnUMmNNjE0qIS6Lh8mFlVwdK2DjYMAenqlsHephbZuGYFKUljrlZMHWznU9SqgQgp/R3KMjnrxC21DfuEAQoObcUKiANZOTUhMaIWbi4C8gZWQgr8GltYlUKG1VeTvEBzbjczMZliYC7iw5/r6xdCiMBLYgPTcfgJOhVBRr+A+t5EpD+4+Lcgt6IeuTiGOyRQhPKEXCfHtiE/tQ2JaNwx0cqCpWw4bJwIThvS3R65DgMXYvBIh0c2IiWuGFwEdY/L92FgTWxGws66AsQUP1vbl5LslQKdbAgvHKlJgVEGXfE7agXWpv5P4mIGHuGl6+gpyMpIRGRMFA0ND1LYI58t6mZYTPGhEamvbFFKgGTDwWAFm4PGaamvrwpGjlrB3TENJaQNUVcLJG20E+ScLIgVTivCtVvRQXPphKTSXTqkMrn4taGkbRnVNH1pbhlBR3gkPUtiekC6BvFo5ecutQnHZCAqLepCTRwqbhCYoKpO3W/nXgIgV1tRCvzf6Ji4lVwoXvw5ERDRAXaMEUuQt3d27GjmFbQiNrEV57Vk4OvJQyh9GdIwABeS7ySKQEhZcj+y8ViTE8lFWPoiQmEYuWmh4ZDsOnMxBWFw7BJWnEJ3QgiL+KQSGNSAzpwexyW2IjqxHQkQTAYl65Gb2gc8bRGBQBQpye1BQ2AMTg0ICA3xYOTaAVzqEPAIZQQFNXPj0lPweBIQ1o4x/DjHhbZA4ng8Hr26kJnchK6MZGbmnCAA1IT+/Ea7OFVAinycqmVw3ro6AZT/ikqpRVNyJNAJJQcEVZP00F/9DSbUc/sF1iIut4o4VlZyCmmoGDksVIz59CMkEPBLTe5Ga14Gg0ApU1lwg1yF5ZtDhuAKo6lYQGBpGQmorohObUVR2mlyrmwBuGfLJd+YfROCOgEsJ+R59fcl1C4ZQKOhHVDyBLsc6nJShNSfiDB8MPMRRV69MobGpEYLySlydeTqXy4u0AB7jywQebh452PiVETdl/FKFHbP4mIHHa6q2tgkxMakoLW2EvHwQjh71gUDQBjf3WBw5HEcKe+Gb+6tqPWjbvrxyOXxC25Gd3Yqw8CY0t5xFXEIdkmK7uOibUorFOHKSB1vnFvBIQVlX3wNv90pIyxSL4OYVXoF9PGhBJy1fDHP7eqRktMPCuhAm1pXglfWhoLQO4VHVpHA8AwdHAeoaehEUlIKEpCqkpnTB1a0JlQ19CPJNRAGvA9FJTYiPqkF4WBcOHC1AdGovaus6EBBRhZTMbrh4tyAnf5B8523ISukGv3gAYRF1KCEgUVl5Gt4+fAIOXYhPbCcQ0Q0JmSKY2TWiSDDAzQGTm9+L4NBmpJWeQWBoLcrKBhAT1QIpqVzYe3UiKbEDyeltBHbOoKiQ/F0T8mFhVgBFhQKERHYjKKQZ+RWDiIzKQkJ8MflNDcLLtwy5BABkCFyY2DagrLKPwAwNVNeFjJxeqKlk45BEEcLjBxEd3YG4xG7yeVoQHNOAgbMTBG6qEBqYCw0tHgxMyWchnykyqQVBsS3g11xEWuYQ/AMEyOefRkhEI0oKz4JXOAgXhxp0to6irqUfMbFlMDQhvx3aBLTE30h8TMBDphDabJI4sdPDhw+5vh+vo8XgsRB2/W1FQ7wHBhXjy2+MuX4eSxV2zOJjBh6vqbNnzhBISISCYgCOHvNEcXED4uJK8MsvFjh0MAkKyhUECoT9FJZ+WApNwYP2V/AIaENUdDd09SvhE9gC30CSX2wvjp0ogoZuLVw86xAQVEMKmBakpzTByZaOWuBxbfJL5btgbrTFSuxcSt+wFUogp8KHm3ctQsMFsLLjkzd1+lZfBi/vRgRHdJBlDQJC6uAXwIONcyX5nlqgosmHZ3AN/PxLYG1fBQ+/WlKgN8DRvhaHjhUgJv0UOrp7ERtdBU/PJvL9VsDLrxnhkTWwNOOT77mJgEctYqLb0NJ8EcFBAtjY80nB3Qk31xpIyxZBXbsaVvY1MDYvh41dEwxJ4W7v2Q4H5ypybisXhVZDiw9d41pExbaRwr0appalCAxuRGhYKTS1Crg+FXYuzbC2qYUFKfDDI8vh7FAEV/dGJCQ2IJTA6ElZHvRMKxCb3AI/3xJ4+pJlaBOsbEtxVJIHM9t68j00IoLcq7FNNaydasnxVkTH1cHVkUd+nzzyHQoQGNGGhBRyX151CIrogZtXKyysquAd0svVagQGdBDAaoa+QSVy8obQ0jmI3MxKmJtUkkL91b/jD2tW47EatJxNLVTRseX4+lsTBh4rwAw8XlPd3T2QOOmAw0f8CXQ0IzFZgAMHvfHrb3Y4KZVMCvwKYvqwfvnborAzH41+WY1QUoB4+NTB278ZvgF1MLcU4OTJUugaNZLCtwyFhbXISK9GRkY1KTRrocIFn3o5RCz08XgxeCzUyCz2s3l8GJPvjusUSYNw8aGhUQEFlVIok6WyGo1nQZd8qJHvQEG1lHwXfMgTSFFSKeNgTlaVD2X1cu7z0yBd6to0yFYpjkvz4B3QguqaAQT6VkGFpKMdUJXJMVUCLNwII9USKGuS7920nnzPPdAlAEHvSUWbToNfxqWhI0poOHyuVovcJ42pIqdSQq7Bh6JaORfQS5qsy5NjGuQ+VNQFXM2Bogq5bw16X+TzkXMUyLVoUDKaJ72+Ismf9iFR16mAKjlfiuarRNbJ51Ujn1Oe+1zkXslnoqNoaGwPVY0yqGuQv6mysPaMLpU1Sb7kO6GjgmTJdRXIORpaAiiR82kHVZoP7WCqQL83ZQH5LkvJd0c+v2wZzGzqUVJ1GllpzdDV5kFajtZALf7biJsZeKwGLTd4pKXX45vNpljLwEPszcDjNdXQ0EbeWp2RklqG2Lgy7NrrCTuHTHh4JEJWPo088GnhvjCccamHpdBcIalcAffADjQ09iM9ox6pafWIjqmEoRGNaEnSKVXihCx5U6d9BbJbkVdAp81vJIUajYj5euDxpHOpQjHkyYNanjsuvDdhkKmFfNm86O4AAP/0SURBVMTv7ZYbCksKPwppNCDX4iGkTy08zn2f5JyFNBzYkX200Bf2uxGCirp2OQEMsp8UtLTzpZQcT7guR2BPrpQzBRIFFQI/sgQMyLakXDFkyDrdv3BNOrJEkg5TJX9rOnKE9kuRlC0m+wohRf/+9B5khdBBR+Nw8TLIUpoAAR1BI0n2078xzUuSnCtPm+jkSnCS7KOjZWh/Eu4YuTcub3Kf3DlknX5WKXlyP9z5dCSKaFQKt5+kIesLf1c6BJf7Dkhe3L3T70L0OYTnCPMTwgwBPZ1KqGsRQCJgs/hvIZ5m4LEatNzgUVjUhm+3mHGxPJYq7JjFxww8XlOdnd3Iy8tDVBQP235ygLl5Mni8Wqiqe2LfoWjyFllJHohP4ygs/cAUFpS0Ktw7tAO5+X3krbcYauRtW5WYvgnLcTEbaMFXBD2zSkQnNiAthQ8L0wKy7zWbTZ6p8RCFCeeO0QBUwvOl5GmzzUINzcLyuXxWgZ/EvqCT4ikVk7d+8v2SglaOvP0rUSgjhTANf65AAUWZRwpe8n0plXBLmk6RfEfCsOR0m8eBAvd9clBBaxyKIE/+Lpp61bBxqIe2VhUkZcqga14FC+sKuAa2ws2zCWrqFEQKSXraHEIAkkCGsmYlYuK7oKNFgbIY0irkfuj1CSDQCKxcgDEaUp2cw/22aI0JuW9aq7Kcfy8O8DjQoaC2dBrxshA8tBl4rGgtN3hUVvXhu63mDDxWgBl4vKYuXDgHR0d/bP/ZBLKyrkhISIeJoT82f6eNA8diXh88yEOeFmhmpJDy9GrBcWk+JMgbrKYBH4YmApyQ5MHcph75Rb0or+hAS2sfOjt6ERhUyRU6tBBdKt9n/Bx4PC2kaHNBCQ4cicNv+8JJYVe0CEpWp0+QAsrLrwUFxd1ITaWTr9UTQKhEVFwjYmPK4OhahYzsPoSFV5NjbcjM74RfcDO8/Vth6dCE0LAmxCTUIDSigkubmdOGQL8yaKkTKNGsQnBUAxLiKxEZ24bS8h54elZAQqIQQTG9KCxpRUxOF1Kym5GcVAMb52qkZXYgJqYCaiolUNTio1gwiIy0Gnj5VME/uB7hkQIEBzXB17sZZqaVyC08jcSkBri4CeAXQiA0vRoWFoXk71tEfkuvAaGr0qzGYzVoucGjpfUMtvxggU/XM/AQdzPweE3du3eXwMdlnDp1DpcujWFqahKXRyfg65cMCalEyMjT2oRXN7VQSyuVkUKrHIYGVdDQKYWOfgUp4FqIG3HwaCHcfNqQU9APv4Ba5OZ1kwJtAOERDdDSptXnS+e54Gc7l/qRN1gesTC4mYx8EfYfisIvuwIJ7OSQfS+HpNXgw9KFSEgbQhqBi7j4RhQVdSMosA4ZWbTfRxOi4huQkd6DkIhOJCW3ISKlHbGp7UjJ6IZ/UAtqaodRVduI9GweigSdqK5tQHJCMazNyd9bvRzB0fWoraGxNroQm9AEc8tynDjBg2dwB2JjGxGc3AXf8CYCNN3glQ0jv1CA0tJqWFtVQ0mnHKnZBFZcK9DVdZkb1urgLEAHWU9LbeXiajS0XEBqRgOys7tQUNRM7r+A3L8AygRcxLsD6Ps0A4/VoOUGj1P9l/D9T5YMPFaAGXi8o9IzSiEpk8S9fb5OhzyunZ2Ah61rA/h82nxDCkNeKxobern4FfuPFsHFpx0Jyae4oY1ObnWIT+lDdFQH9PTKufb+pfJ9YnoPBDwkKXjs8SP7aBV9BdnOx+59IdhFLCVXADklmp5Cx0K1/eqs+ThKwCMueQgRsX3wD25CSnovEhPbUFDQiMa2QSSSAj4yshN2zq0o5Pcjo7gdMUnNEFT2IympCunpDSgqaUJgcA7Jox78ylYE+xdCkxT8BlaNiEtvRGlxDRJSOxGd0AhPLwJ9ssWwdGoisNKGpNwuuHg3IzHjFJLTu5CXX4u4OB401EugqC1AYnIvLI3KUV45xA2dDQ7hobCwl4szkpxSg0ICSolJtSgu6kNqai0SE/Lh4c6Hl08DTCxquL4gS33u1W0GHqtByw0eIxem8MM2K6xZzyaKE3cz8HhHpabyyENQCB607Z2rcXiF6agWJc1SAhYF0DHIh54pKRxJYZcQ185F2tQ2qCQFoQBmVgWc7Zx5sLAoghIp7F5dvU4KImXyYJYpwJ49gdzkYSeksvHrHh/sPxTNTeu+2ms5FpvOpaKhWwpNHT7UNHnQ0i2Dto4ABoY8GFuUQUe/FBrahVBUKYOheRmCohrh7VsHE9MS6OjlQ0urGLoGxVDXKoCKeil0TIugpZMPOXkCdGpV0Dbkw8iwgORRCm19HikMRX00VMg1jHnQN+Jxo1c0dPlQ1eaRfUUkTQ4U5UshrVwCTV1ynEAgDWOurVcGPYM8aJDfhpYBH/rGeWSbx1mHfAYtklZPvwCqGuSeybaK+kKH0j+bGXisBi03eFy5MoufttuwGWpXgBl4vKPeBjxoBz41bT6sbQSwtqMz1ZYhJKQG/l4NOHy8GDYuDSirOIWiwmakkTfuhqYhxMXWQfE1QqYLwaOc3FMudu3xxNHjsdix0w9HjtORN7T2g3Yg/PO8JdPPSkd8LIyUoet0ZArt3ElHk3AjXBRo3xmyn6TV0K+ENinUuUnfuHQ8suSR7VJIygtwkoIfAQuu5oqay4+OWini0gtrvsj3K7omPY+OPpEixyXlaXA4up/8VugxJbqfgCDZph07pWnnTgU6ikW4n+twSkfEcOcvrBMr0lE1q7dD8KvNwGM1aLnBY37+Lrb/asvAYwWYgcc76k3BgyuMyIPTO7QTAwOX0d5+EafPTqC+oR8B/nU4cLQENu4dyM/vhodbCVT1SpCU04fExCaoqJCC61XgQd+AlSs48PhxuzV2/OaFE1I5pJAjhRQ3bTvtG/DcOavYHASIRqAIp4IXrgsDltGaHzqSiHYMXijQ6XmkUKfTzRMg4DoDc7BBC/pisiTHybm0WU1elAc3/T7Jk5udlhuOujDVPU1Lz6V5UqigaWmguXLRPmFAOOH90GvSawmvvzDZG90nbMKj16T3IwQbbv1PVHP1rBl4rAYtN3jcvn0P+w64sD4eK8AMPN5Rbw4ewmp477BOZKR3w82jBUWlp+Ef2oDY6DYcO0kKRvUKRCZ1oKamF4XFXSgr64CzIynUZGlH0VcVNqTAUyZv5tJ5BDrcISmTxe2nBepCgScMdLbUuavPtIDm4IMW/AswQEGBQJjwO+GR43QfnbmVfrdCQBEW9BQmKCzQ74/mQYGAHOf6xwgLf25J9guhYgFwhNcQ/hZoXgsgsZAHzW8BIui09PReSoTn0vzpfXJLIZTQ/Ok5dAQSlzc5h0LJyhj6+j7MwGM1SAgeFwl43FkW8Lhz5z4kJH2w9jM6Nf7SBR6zeJiBxzvqjcGDFCjyymVw8mxBeGQb1DV4MDWvgLNbHfx9GwkwkMJLnsf1ATG14sPOvgxGhjwocoXSq99wuesvjGrZ4w85pRUSMv2DmcLAUvuZxdcMPFaDlrvG4+7d+1BSCeYmiaPT4y9V4DGLhxl4vKM48BCNanld8KBvq9aOzSgo6kNGRjcysztJPs2wtxVASpa+ldM2f2J5Wp1PQESOBneib79L5/k7PxPHg4EH82ozA4/VoAXwWI7Zaanu3XsAXf0oDjoYeIi3GXi8oxbXeAir3pd6UC6yghA+9ExqkZbRh+aW06iu7gWfP4DQkAYcly4SVqPTdFz1+0I/AAokC00Fr/Ai8BDG8WDgwbyazMBjNWgxeLzr7LRU9+8/hIVVElewrd/AwEOczcDjHfWmTS3UdMSCtnElMrK60dw6gPqGPhQXtcPNpRISMsL2fWETgLB/gLA9//Xg4ZmmFlbjwbwqzcBjNWi5m1oePHgIZ5dMbPzKkIGHmJuBxzvqbfp40Im4bF3rERJeB0NTHoJCW+DjWwNFxSICGLQphnaKXIAPWssh7Oy4VH7Pm17/mUniGHgwrzoz8FgNWuhcOr5MnUtpHn7+hfjiayOun8dSBR6zeJiBxzsq5S1qPChIyKuUcFOk0xgNNIooNdf/Y8n0r+/fgwedq4WBB/NqMgOP1aDl7uPx6NFjREYJ8OU3xljHpsYXazPweEe9TVMLNTdVOY3pQc6hwCGM37BMXgQerI8H8+ozAQ8ZAh46DDxWspa7qeXx48dISavFV5tMGHiIuRl4vKPeFjye9N+gVnr9ppTXMuvjwbyqzWo8VoOWGzyo8gta8c1mUwYeYm4GHu+ot2tqeb9mfTyYV7eF4KHNwGNFa3FTy3KMaqEqr+jBpu/MsPYzFr1UnM3A4x319jUe78e/7+PBwIN5tZnVeKwGPVvj8VC0993U1DyMb7cw8BB3M/B4R4kbeHBmTS3Mq9oMPFaD3kdTS1/fRXz3vTk+ZeAh1mbg8Y4Sx6aWZ8GDjWphXm1m4LEa9Ax4PFge8Dh/fhJbfrBgE8WJuRl4vKO4Go83CJn+IsspLQ8ccNdnNR7Mq9oMPFaD3keNx9TUDWz90ZKAB5saX5zNwOMdtRxNLdIKpZCSKyLnCmN6PD22EERs8b6Xm16f9fFgXt1m4LEa9D7AY3b2Fn7absPAQ8zNwOMd9a5NLbSmQ0I6H3sORODYiRTIEggR5vHm0EHNwIN59ZuBx2rQ++hcOjd3B7v3ObPOpWJuBh7vqIUaD+m3BA9hCHUBjp5Mwy+7vHHgSDSk5YohzzW9UJeLlkufv6RZUwvzqrYQPNhw2pWtBfAQRi5dHvCYn7+L4xLeXByPzzYuXegxf3gz8HhHLdeoFjkCGFKyBdi1PxA79wXgpHQO2U9rPMpJ3hQ+aLrXrAFh4MG8qs1qPFaD3kdTy63bd6GgHIR1Gyh4sInixNUMPN5Rws6lyRwcvAt4cHBAz1fgY/+hGPyy2xdHT6aQfIu5phMhPLwaPJ42teQT8PAj+9ioFubVZgYeq0HvAzzu3LkHbd1IbnZaBh7iawYe76iUlCJISiVDWq6KQMLC3Cu0loIuF7x4+xXrihXcg/WoRAZ+2RWEfYejICXHI1BS8Wy6F6zTPiKyJI+TUgXYSeBFRoHObvvmfUWYmcXXDDxWg54Bj2UaTnv37n2YWSRyzSwMPMTXDDzeUWnpRZCSCoKUTBqBjzTIyGVAWp6sv4NlqBXScFImGrv2e+DQ0QjIyr9evjJyqeT8TJyQjMavO53IOq3tYDUezKvJBDzYJHErXu+jj8e9ew/g5JLBFW601uP5Ao9ZPMzA4x3V3t6F4OB4+PvHIyAwCYGBycviALoMIsugRLKdJNx+LZN7CEqBt3cElJTsIKtQtMSDm5l5JZvVeKwGvY+mlvv3H8LXr4AUbIYMPMTYDDxWqR48uIv4+ELIyBdjWafcZ2b+4GbgsRr0LHgsT40HBZjwSD42fmVEwIPNUCuuZuCxSnX37m3ExRVCSr4I0gw8mFeVGXisBr2PGo9Hjx4jKaUGX3xtxKbGF2Mz8FilunPnFmJjCyAjX0jAg3UuZV5NZuCxGrS4j8eDZepc+vjxY+TmteDLb4wZeIixGXisUgnBI58DD9bUwry6zMBjNeiZGo9lAg8qvqAHX21i4CHOZuCxSvVnAA8a8fVpjJOl0zCvRjPwWA16H00tVA0Ng/j6WxMGHmJsBh6rVH8G8KAT652UzSfrZZBXLn8OQmjz0kITE2tqWl1m4LEa9L7Ao6dnBN9sNmXztYixGXisUq1u8KBwUYYTkunYdzAch47G46hEOhfbgR6XU66ALDfXzQJ80KBqi5dL5cm8cszAYzVICB4XCXjcWVbwOHt2Apu+Y+AhzmbgsUr1p+jjoVCKEyczsXNvMBdi/sDhCBw6lsBFfZWUKebmv5FXqoCcEk2/GESey4d5hZmBx2rQ+6rxmJi4hm+3mDHwEGMz8Fil+rN0LpUhUCGnVAY5hSJInEzDrr1B+HWXD4GQSBw+moBjZN9JuTySjvYHqYIsByHMK9sMPFaD3hd4zMzM4fufrBh4iLEZeKxS/VnAQ1iDQSfXq4C8Qjnk6T6FEhyTSMMvuwPw614/7DsShYPHaHNMCimw8gmACCCvTGtCFmb9ZV5ZZuCxGvS+wOP69Xns2uPEwEOMzcBjlUoIHjSOBw0gtlqbF2hNh3BdhqwLTSfMEx0jYEEnyTt+Mhk79/rj193+2H8oCoe4mpAMrvASQgjtmErzoM0x1LQvyOLrMIuXCXjIFHGzkDLwWLl6FjyWJ3Ip1ezsLRw97smNaqGTxS1V8DF/WDPwWKW6c2eeAw/69i9NC2NSwK5eC5tcZChocBbuF3YwpU0sFVwNh6wiD0clUrFzTyB27w3GwSNxOHwskWuOkZQvgJwKSatcyZ33bP7M4uVynJQtho5eFAOPFaz3VeNx8+Zt8kISwIVMZzPUiqcZeKxS0RqP8IhsUrBm4PDxHBw5nvun9OET1PnEBdzyCPHxk2R5NAu790Vj649u+H6bO3bsCsCvu4KxZ38MeVvKwQnJQpJ26TyZP7TzsP9wKhSVfEkhMyf6xYunHj8GLl++jOHhYZw7dw5nzpzBmbMr26dPD2NwsJ9bDg8PYXp6Co8evTk4vC/wmJ+/A03tCG6SOAYe4mkGHqtU9+/dRUFhJUzMM2BmngNz89w/t82o88h3kQ8TizyYWuZyNrMsgKlZNrR1IiAr5wolZW9oakZCRSWK279kXswf3MYmGXB0isXs7KzoFy+empu7hYzscASFayIu2RCRcXqIijcg1l+0XPDi7ZetL3Vs8f7Fx5/fftH6y449ux4Rp4voRB3EJBmSz6WD8spc3Ll9V/SJX1/vCzxukXsxMYvnoIOBh3iagccq1tzcHMbGLhOP/Xl9+Tlz++l3suCFfRMYn5jA6Ogl9Pb2oKq6hqyPYnx84TizOPky+dtNTk4ua9+A5RatBRgdnURBqReKa46huUcaDV3UssRyi5YLXrz9svWlji3ev/j489svWn/Zsd+v1/fIoLFHDvmC46iuT8at+bcFj4sYv3Zn2eZqobpz5x7sndK5Ao6Bh3iagQcTExPTe9CDBw8IJF0BT+CPosrjaKQFdoc0sdRzywUv3n7Z+lLHFu9ffPz57Retv+zYs+t17dKo65Qmn0cK+fyjqK5LIeBxT/SpX1/vq8bj3r378PbJ5wo42tzyfKHH/OHNwIOJiYnpPenazDx4Zf4orjyGxh4Z1HeuAndQE/DopuAhgZp6Ch7i09Ry//4DhIWXksLNkIGHmJqBBxMTE9N70szVOfD4BDyqCHh0P1eAr1jLcksOPAQEPBoIeNx6V/BYviYzCjGJSVXY+BUDD3E1Aw8mJiam96QPCx7Sr7nvTU3BQ1TjsQzgMU7BYxn7eDx+/Bg5uU0i8GAz1IqjGXgwMTExvSctF3g0dMuifUAJHYPKaO2TRS1t6uiRR0ufPOrIelOvPHesfVAJzeR46ykFdA6pomNIhaRXRHMvPV+RWBlNPbJkWx7N3fJoJBDR2q/AXYP226jjoEJYo/Fiv48aj+UDD6pSfhe++NqITY0vpmbgwcTExPSedPXqTQIefu8EHo0EOgT1kggK3wU3/51ILzhEQEMORZUnkF1yDE2n5JFbdBju3jvgFbob2cWHERazBw7uv8LJ8xdEJB5Cftlx+IXshFfQLvDqJJHHOwx+gyyqG6QQk7IPla0EZrqkOKDh+nAscR9PLf7gUdcwgC+/YeAhrmbgwcTExPSetBw1Hm398kjJ3o9dOz/Cjj0boKy3CR1DGnBz3wJJxY2o61aFs/032LXn79hzZD2MzX+EndMOrP/s/8WOnWsIfPwKHcNvIaXwBU7Kfg4L1+0wMf4CWhabkZJ3BEdOrgGvQR51tPPr24CHmHUupersPk/Aw5iBh5iagQcTExPTe9KN67dRIgh4R/BQQGLaPhw+tB4npbfisNRnKKlVgKXJJmzZ8REiUw/D1f5bHD66FgePb4Cp3c/oHNKCvNQaeAYeRHWVDPYfXoO47KMo5B3Db/s+gtzJ9dj0w/+Fqs5m7Dz4CYobldBA769dTtTc8vv7eOIOcpzAybLWeDxY3ngsp0+P46tNDDzE1Qw8mJiYmN5RNGbH3bt3ce/ePW6Exv3797n1yYlrKC6jTS1H3x48BhSQkHYAhw+uhYraVkjLb4S103ZIHPsUX239CzQNv4WN7RZ8t+n/iy+++1c4Bf6GgYsakD3xEVz996GcdxL7CVwk5B0Hr+QItu/8NyjKfw5Vct7PP/wbvvrxX1HUrIymbmmuqaVuiXt41uLf1HJ5bAZff2uKtZ8x8BBHM/BgYmJiegcNDQ0hLi4ORUVFyM7ORmJiIjIyMlBSUoqIiDgEhemAXy+Bxq6nhfabmDa1JGfsxaEj66Ct/yPUNL6Bgspm/Lr7Y5yU2ggZpa9wXGYtLG1/hJntz9A224rqdkUoyq6BW8BeNHepQFVjA1R1v4Om7iYYWH4PA5ONcA7ZCU/37dhz/GMUNSmgqUtOBB5SS97HE7+PGo9lBo+p6Vls/dGSTY0vpmbgwcTExPSWokM38/PzoaenB4FAwEGHiYkJgoODUV5eAVcXL9i5SKK8SYorqF/df+L3buqWQ2nlCVg5fA9Nw83wj9yDqKRDiEw5iMp6KYQm7IGd2w9IyjqIAgIC/hE7UVB1EmGRvyI1/xga+xSRW3gIxhbfwtjuBxRVSSMxfQ+Sig6jplkaMal7Ud4mhwYKHQQq6OiWpe7jqZe3xoMOp32wzOBx5eosdu52YE0tYmoGHkxMTExvKTofS3l5OTIzM7ntmZkZrtbj9OnT3HZLSycCQrRQVi+Jpl5ak/AWcTTaZdDQKYfWPiW0DaiguU8Bzb1yaO4hsNBNAIBstxI3dkuTbTq0VoGbU6WVpKkn0FLTKYnmbuGw2eZ+Ra7mpblbAfV03pVOKTT1yaKGrNd1SBLLcPCx5H0seAXUeMxcm8ORYx4MPMTUDDyYmJiY3lIUPCorK7mmFSo6gV16ejpOnTrFbTc0tMDaXhpx6QcIDChwMTSWLMxfZjrShABCA7dOAYGOPDlJllIcJNR1EMAgcFJPwKGW7GvuUkJTlzwaeglEcEBBh8nKENN1kq6NQAc35wqFDHoNelwOtWTJNbP8weDxPmo8rt+4BVl5fw48Ptu4dOHH/OHMwIOJiYnpLbUAHgs1HhQ8KIT09/dz2/X1LbBxkId/+G4kZR1ARaMUF+yLNldwALFUwb6khVAgBAhqst55kgAHWRKAoFBBYaKRgEZkzG4YmW9GQMw+lDfJkn3SQqgg59E8KHDUd1JIEYEHOY/CTS29p9eukaG1K1LIo+DxjsNplztyKdXszVtQ1wznIpeyGWrFzww8mJiYmN5SrwKP2pomBIVpI79MAvHp+xEetwe8Sgk0dss9KcB/X6g/bwoVFAooOFBYoNAiggQOJmRFtRUyaO1UhLzieqxb+0+Q1/yegIEkmnuEaYXn0PSi8xbyIOfS+6D5CGtAXsfLBx7C4bTLCx5z83dgZBLPzdXCwEP8zMCDiYmJ6S31OuDhF6SG8oYTBDZkkZx9EGExu5FVdJgr+Om+pQv2NzPX7EKWDR1yUFLagE1f/TMUDH5EdrkEmrjAYPIETl63NuNVFt6zsKnlxLL08VjuppZbt+7B1j6NgYeYekWDBx07z8TExPSh9HrgoYnSWgk09EihqVseOcUnEBm/H4npewmQnOQ6gv6+cH8z05qKhh5plJYfhqzcBuw/8BmOyn2FOAI6zafkRTUmkiTtcsAHvV9RjQefgAet8XjXPh7LXONx5849eHjlctDBwEP8vCLBo6OjAz4+PqiurhbtYWJiYvrj9frgQQCDBhAjgNDcI4+yGmnEpuxBgeAEV/NRz8X4eHvTZhI6oqW86ghMzDdDUXUzdEx/RFbxEW6Ui7BGhILH0ue/mYWgJAQPUVPLO4LHco9quXfvAYJDeBx0sKnxxc8rCjx6e3vh7u6OzZs34x//8R8RFRUlOsLExMT0x+v1wEMDZXW0qUXYt4KaDmmtbZNBZZOwtuJNwONpXw8aG0QOjT1yZJ324ZDmalTyS44iKPxX5JRJoIVADg253tQniSaSjg7FpcvWfnmy/ra1H4ubWsRzOC2tQYmLr+QKOQYe4ucVAR4LwLF161b8h//wH+iN4j/+x/8IBQUFJCcnc0F7lnJ8fDwKCwsxOzsryomJiYlp+fRK8Khtgn+wJvh1JwkgPFuA0+GxDW9R00FrN2o6ZLkQ5/zaEyioPM7F5GjslCP5UaCQh6BBClWtkijgnYB/6C4kZBxEcu5hRCXvR17JSYQn7EdCzmFUE/hZAInX93KCx0UReCzvXC2PHj1GRlYjV8gx8BA/izV4XLlyBS4uLvjyyy/x7//9v+eAY8H/7t/9O/zn//yf8V//63/Ff/kv/2VJ/8M//AO++eYbnDlzRpQjExMT0/JpATwobFBR8EhLS3sSx6O+oYUDj7La34PHu7ihWxZVjZLw8v0ZAVF70NKnhALBARTWSCCr8Dgc3Hcgo/QYSgWS0DfYCl//vXAP3gX/sN1wcd8GDeNNMLL9AWUkjzfv4Cr+NR5UvJIOUsBR8GBBxMTNYg0eV69eha2tLf76178+Ax1v4rVr12J4eFiUIxMTE9PyiYIHDZVOg4ZRXb9+nauFra2t5SaJKy7mw8tPGfw6UsAvE3g0dEqjuVcaiakHcPzYeti4/kK2VRAStQO+4fth57gLxyS/5Gaj7RtUhZvXdiQmH4R32F5kFh+HqenX0LYgMBKxFxWtksK+J0tc58VeGeBRU9tPCjhDBh5iaLFvaqH/vA0NDbC0tMSnn376BChoU4uEhASio6MRFBS0pP39/ZGSksI9DJiYmJjehwoKCiArK4vIyEi4ublBV1cXgYGBKC0thYeHLzy8FVDRIL2M4CEs+AvKjsHRZRsCo/cSeJBHZsFRJGYdRVzqcdi47EBG0XG09SohOGYXcnjHEB63D4FR+xEcvhteEbsJDJH8ut6mn8di8Hj34bTvI3IpVXvHWQ48WNh08fOK6VxK3yzoWwSdgGnNmjX4T//pPyE8PFx0lImJienD6Ny5c1x/soX+Zrm5uWhqakJ7ezvKBTVITrfjhtO+7bT4v7cw0FdTrywXtbSyWRotdP6WHnmyTwatA/KoaZNFNa3N6JFFeaMUqjvIsk4SuaUnUdkiB0EzHeUijbq3Gk2zMsBjcOgyAw8x9YoBjwXRTkhVVVWwtrZGcXGxaC8TExOT+OnW/AOUVQShqOrYMoIHMQ1xTtzYI42KemkkpB1GNu84eHUnwas+Qq4ngXICGLzqE8grO4aKRhkUV5xEcs4h5AqOiUbXEHChy6Xyf6lXRlPLhQvT+OJrIwYeYugVBx4Lun//PhutwsTEJNaauToHHt8fxcsKHtLcpHDc8NleGaRnHIKl9Tb4BO+DX8wBRCTsgIf/Ttj77oaH707YuW6DF1kGR+2FjdN2pBVLcCNjaJRTYbj0pa7xEtO4IwRYxB08xsZmsOUHCwYeYugVCx5MTExM4q73Ch7tsmg6JYfEuF1wdt4BV99dMHH8GQHh22BOQETHagdUNb6FosqX0NL7DpHJhxGZcABhCftQ0SJNwEOBiwey9DVe4hUCHhMT1/DrLnsGHmJoBh5MTExM70nvBzyohZO+NfXJIT1tP6xtt3Hg4eD5Gxycf4KT625EpJyAq9d2mFh+h9Cog/CP2gM331/hF7oLFU1SXKh2Lmrqkvm/zCujqWVq+gYOHnFn4CGGZuDBxMTE9J70/sCDWhr1JE9BrRSSM48jh3cS+fwTZP0o8kqkUd4ozQUuy+MfQ1WTHDIKjyI+7ShKqmgzjQg4lgM8lmFa/OWeq4Xq6tWbkJL148Djs41LF4DMH8Z/OHjMzMxwfTPu3LmDiYlxzN68iaszVzA4OIjpK1e4zqNTU1O4d/8eZq7NYIrso+mHyPHLY2O4NnMVgwMD6O3tw8TkFB4/foRpkv76jRskz9uYm5vjJo+bnprGxYsXuXxp2mvXr2N8bBRDw6e5fAZIHsNDw+jvHyD3MSG6OyYmJqblEwceZQQ8Kgl4LGMAMQ46uFoPaS76qXBUixyxDJp7FYlpFFMaUp3ODUNBgcb+kENLrzzZR/t2kH1vBR3E9LxlbGoRjmpZ3silVNeuzUFVPUwEHix6qTj5DwUPOiQ2KSoc1VU1uHtnFm4u7iguyoWrsyPcXd1gZW2Diqpa+Pj4E0i4DEFpIWztnRAVEQBnTz9uXHxxfi6MjMwQn5iEpuZWAh4PkZuZzAXwKS7MR2JCEsm/CgmJCTA0MICvry9Jm4z83DTYOzjAi+Rdxi9FWFgolBUVyfEA1NU3iu6QiYmJafn03vp4cBO+SREAIBAhAoEFGKEjXoRLsu/JMdqJlKan++k+Ch+idEte41WWXjbweF9NLbOzt2BgFMvAQwz9h4LH3Xt34WJuAC11Dfj7eWPrtp2wtzSDqbUDysr4sDHVg76pDWRkFDFy7gwykqNw8LAkVBUkoahpgN6ebkQF+WPjhq/gFxCC4bMjJNfH4OUmw8neFloaWpCQkIaxoQE57o+D+/fi+PFjCAgOR1JsGH7e/hscXb0xcmEEdXXV2LdzB/IKeFzNCRMTE9Ny6+qVmygu80VJ9RE099IaCFpgL4NpbUaXpMh0e2HfwpJa5qm5c6jp9uK0xM/n/SqTPGhtSlOvJAoqTqCmUTzBY27uDqxtU7jIpQw8xMt/KHjQZhRvB2sYGRojJiYSv+09CEMNAiGRyZi7fQfpcYGQVtKAtLQyLl68gBpBFlT1zFEpKCNgYQd/b28E+vvhpJQcTvUP4cGjx1y+N2bG4GZnjn17j5Bjsti1azcyc9Ogr60Fe2c39JK045dHkZ6SBFMjI/Cr6sgD4QrU5aTQP8jCqTMxMb0fTU/PICPHE4lZh1BceRKF5dLLYwG1FFmXFJmsc/tkREtRuufP4dbpeQvpF/a9iWXAq5RFcbUkYtKOoqw8AfPzd0Sf+PX1vsHj1u27cHXPZuAhhv7D+3g4WZghKjIGV6cv4cSxE7C3sYCisjpCQoOhKC8HL79gqCopwtnVHQ62xjC2cUK5oBRGuto4fOAgHB0dceykNMr4fAwOP538LcDDGVqauggJ8MUJCSmUlpfCQFMJlrb2KCrho6uzDWlJcSSPXfAKisDk5CSkjh1CV3ePKAcmJiam5RXty9bT24y6xmy0deSjpaNgRbu1sxCNLTkor0xAXXMG+Vx5GD7dy/Wre1M928dj+cHj7t37CAgsYuAhhv7DwaO2qhI9Pb24fWsWOdk5aO9oQ25ONuLj4pCSmoHRsXE01FUhOjqWbKeio6sLdTWVSEpM5GCjsb4OQUHByCTn9pwaEOUKrhmmra0doxfOoba2DpcujyE/O5VATgQyMnPQ0d6CvJwcJCUnYfD0Gdy6dQu52VkEQFgzCxMT0/vTw4ePSSH4kEDIQ9xd6b77iDw77+PazE3Mzd3FvXuPuCno30bvGzzu33+I6JhyBh5i6D8cPB4/pj/Sx2QpbHpZ0G3yI1ws+qZw/4Hw+P1797jtBd2+fQs35+bIP8E90Z6lde/uXdy8eZPzfULkXJ73n5L52/7DMDExMTG9m55taln+US10MENaej0HHus3MPAQJy8beAiB4t11795znZSWKd830XJ9FiYmJiampbW4xuN99PGgKixq46CDgYd4ednAY+bqFcTFRsPI0AiG+gbw8Q2CoLwKEeGh0Dc0BL+iEq31NSjmlSIpPgE9fadAi/dzw6fg5uAEK0tbBAWGwtbaGhZmpjAxNUdIWCRu3r6N8dFL8HV1hrWtI4pLy1BTKUB6epbwwkTNjfWwtbWBi7sHTp85h7mb1xAVGcp1YqVDcFOSktHc0kTuLxYtbZ3cOXdIvvFRobC3d0RVdQ3amqpgZmIOL78g9A+dRU93N2prG3DhwnlUCPi4e+8+dx4TExMT07vrmRqP9xBAjKqispeBhxh62cCD9pmgACArq4CTknKoqqyCpYU17OwdEBEWDAMTSxhpqsHe0RVKMnIoIABCwaNekI/DB4/C28sfAn4F0lNTIHfiCJQ09MiPpgb3HjxAe1M9FE8cgoKKBgwITHh5+UBP35K77uWRQXIdYzi5+cDWwpwAjz88XNxgZW6OBAIcbS2N0FJSgpWFGfRMrLgRLlS3yf3y8rPh6+kOHT1T5KRG44svN8PZzRNnz56Fv7cnNLSMEB0ZBlnyeS5PznDnMTExMTG9u55tank/4NHcOszAQwy97H08fHwC4OEbjAfzV7l4HTn5ZWTvXShr6GD/r7/CydkLarJyKCwp5dI3CgpxeN9hePsG4vLYBK7PXEGQqxUCo5O441SNNZVQlz4OeSV1KCoowd7JDYbGQvCoKs2Hvr4+zo/PoLYkB6ZmJtjy4y5ERcVzx+/dnoH80QP4+1//jqC4TCz8vGlzys3ZG/DzdIGdkxc6WxtgbGwMB1trREREwlBbCYePnYCpkT62/vgz6lq7RWcyMTExMb2r/gjw6Dt1kYGHGHrZwcPDwwuuHr64f2cWBjpa8A+OwlB/K9S1daEsLQlXd28oS8kgv6gY98iPrZ6fC3k5ZfDLqzB7cw5T45cR6GQBn7BYUY5AS101DDWUEBQeDhMjPajrGRPwMMNDAg+1FSVQV1VHU0cfUuMiYG3jgGPHpRAQEIiJ8UmMXhzGyUMHIHFSApq6xug51S/K9TEEvALIKqqipa0LY1yk1CLYmhviyHFZmBpoQVlVFccPHYKKmiZikjJE5zExMTExvav+CPA4c3aCFHKGBDzYRHHi5GUHj5CQMLh5+pC1x8jPzoSaihJUVBQRGBWNED9fuHv5Ql9LG4oKyjAwtUBibAROHD8BXV19JJLCfXpyEn7OToiMTRVmSHSqpxOqshJQVleHt68vAoNDsGfXLmho6yE0LALhwQFQVVGHOtc8Uwd+ST50tFShpqaN1LQ06GlpoYBXDBsLYwSERePO/fu4ce0qNBRlsfXHX7jmn7ISHkwJ1BgYGcHW3gXWFuZITEiEh7MjfHz8EBAUJbobJiYmJqZ31R8BHiMXprF5qzkDDzHzsoPH+Pg4Lly8xPXfuDU/j1O93WhqbsbE9DQmJyZw9tx5nDl9Gk1NTaipreMmcuvsaEd1dQ1OnRrEfQIFFy9cwMTE0/gat2/No7e7E/UNDRi9PMZ1ZG1uagRfUI6BodO4TiCilVyju+cU7pHzb9+aQ3t7K2pr68kP7yLOnT3L1aaMXhzBmXMj3Jjxu3fvoItct7GhEa1t7bgwMkLybMCpgUGMjY1jaGgIszdu4Mr0JEbIsQsXLonuhkkcRIffzc5ex43ZG7h9WzgUm/52bs7O4vr167hJ/t63b9/BHFnSbTqJIN2en5vjJh18+Ojpg+7hQwKi5Pj09BXyu7iLO3dofIJ75Pc6zuVNJx6kx+mwbLpcMM2HLufI7/wWSUfX6bXoObTzMv390L5Pi0WHjd8h16Ciw/1o3jQ9d11yf/S6VA8fPMDNuZvcUPLFunfvPjcsfPHIq3ly/bm5eS4/GpF3ZuYqdy/0ftmQcSZxlRA8LhLwuPPeOpdeunQFO36zZ1Pji5mXHTyYmP4IzRPoCPX3wsHDJ6CipoHc4lIIeMWQOn4cCkpK8PYJQHJCLPR0VCGroARre1dkZ6bBxNgIx05IwMLWFWOTVzB64SxMDfQgIyND0rigqaYMXr7+uHrjGir5WbB1dENggA9k5WRx+PAR6BoYwMrKGqqK8jh+/ASOHZdGRGQUvL28ybYElJSVkJubA39vd5yUksIJKVnkFwsI6AjvOzctAb4hkQSEZlFRUgBnD19ulFd6diGigkKQX1LNpZu5MoXY2Djw+HXcNtWjB/cQERGF9Kx8bvvazBWE+PlAXkYWx09Ko66pDbFhQZCTU4Sqqir8g4MJmN3k0jIxiZv+iBqPsbEZHDjsxsBDzMzAg2lFamZqDCYGWtAysIWzgxWU1bQQFBCAXdt/QS6vFB2d3QjxcYKCvASiE1PR2dWLjKQIyKtqwC84DOrKsohOSoONuQn0jM3BK+WjuaUV1bwMnJCWx/TsNeRnROCQlDy6T/XCydEe27dvQ2VdPdrb25ESH4nDRw/DySsYg4N9UFdQhry8CsqrKjEw0Af5E/thZm0NS3NDaBjbYmR8mrvvitJC7N57BJ3dvbAgwOMVGAEPO2sCIEEwUteGT4SwL9HE2AVYmFshNDaX26a6eHYAu7f/CHkNQ1y5MYf0hHAoySsiOSUDxSWlOHPuPMzVlaBvaIqcvEL09vVxNSRMTOKoPwI8Jiev46S0LwMPMTMDD6YVqZkrFDxUseX7nZCSlIZ3QDT3tr/ps89hZuOB1rZTyE4Jw549OyBPoKR/aBg1/ByY2Trj3OUppEZ7w9LeBT98uwmFlU9rFSqLUyBJAOLarZvg5cRBWlWH218hKIWKihK3TjV2bgDmBFr4Lb3ctr6yCjZt+h6hMSlcU6OekgR2/vYrdu7eC7+IeMzeEkbevTw6AnXZkwgMCcfxY1Jobm1DkIcj3L3DYaFriIDYPC7d1NhF2FjaIiKpiNumSooOh5qcBHTMbMCrrIW1hSGcvf0wf/s2woP9ERIRCz15ORw6dBjm1m64fp3VdjCJr/4I8Ji+Mgtl1RDR1PhLF4LMf7wZeDCtSE2OjcDWQh+//HYMJ0/KIqOgHGlR4Ti6/yhae/px9eoNJEX6QENbBfn8KlyfnUV5YRpMrewxeG4UHvZmpND2x6F9u5CUXcj1SbpNYKM0Pw5HJeVxde4GUuOCIKtmwF0vPycTCnKyuP1Q2GfiTF879I30kFPdDDy4A11lLejomWP4zHnMXJuGhvQR8sBTxo+/7ERqthAmqO7fv4f4UC989dUm6Fk6Y+TcGQS52cPVOwyWuvoIiRfWcFwZvwQbc2tEpxRy23dvzUJLWQFbt27Fpu9+hKd/KHw9XWFl54KL49PwtDOGuo4+FE5IEojxR1NbN+6z2o4PqgcPHuLazHXy1j2NS6OXueW1a7OYuXp9xfraDO0LNYORkYuYGJ/gPuPb6mkfDwoeyx8ynWrm2hx0DaLfA3gYvsCve/zPbQYeTCtSUxO0RsAMbt6xSIyLhKm5FYJ8/PHzd1tgYmGJ2NgE+Hs74OixA9DUNUJQaBjiIgJw+MgJHDgqAQlpGdS3tqM4OwlHDh+GgrIaTMxtUFNViqOHDkCOQMahffsRk5zNXY9fwoOSohzmRYX5cF8H9Az1kV9FwOPRPQIe6tixfRfMzczAKyuFioIMwhOSEB8fRYDEGENnR7jzqHo7W/D9t1tQUt2EyYkx+LraEZCIgJG6GrbvPAhjY3MEBUTAytQM237dCVNTK1ibmkJVWRGuXoGwMNaFho4x0jOyoamkhBOS0tj1y3bY2DtBS0EOJyWlYGpmgYSkNNxeNMcR0x+rwcF+ZBd4Q1DtjpJyN/z/2fsL96iurn0c/zO+v8/7vo+3T52WGlDcIYKFuAd3d3cIboG4u7u7G0kIwd3dXXr/1r3PTBJCoMFaaGdd17pm5pwzW87M2eveS9Ny1iIjdz3Sc1w/ak7LdkVK5mqERa7HcQHOb0q/B/C4ees+5i8K0gGPN8nl0RwwTJM2WPdlEr7+drzwOOGx+KrdaB2PwpffjFTM9/rjX39LHquu53e/+2GKakvjln38NdgAPAz0UdKDB/ewp7oaR46extXLF1BYWIiKikokxEQhMjJKPhdj3746pApgiIiIQnZuHvbv34fMzCxEyPmK6j0qK+6j+3eQm5WhvpNXUIJbt2+hqrwUUZGRyEjPks93VX8XLpxHWVkpnuiiYW7euIaKqkqclV0sQ8erKioQHhYu34tCbV0dysrLcPTkKVy6dB7ZWTk4K7tDPT0UMFBWUiqL4h1VyLChfq+KpirMy0F0TBxihIuLK1CzZ4+MNQJxsQlISU5R/d28dRdXpc2S0gqcO38JDXtrERMdhbiERBw7fhJ1cg2dW6OjolFaVqkifQz0x1BFRTECIh2RW2GF7BI7ZJZYI7PY5qPnLGHOySfEEfX7qnSzfX3Sm1pUddr3FNXCCrqr10Th6zYDDz0IIMiYImBhvAIPX34zQtgFX3zthM+/chR2ELbHZ1/q2U7xf794kZuu4XccVRtffuOs2vyqnQZSNFAyWfqlLwrH+ecGIwbgYaA/DT199n52Ta9LDGt9nliNuenYs1aLEP4qx9/P4mugP4aqqosRnjgSpfWWKN5ji8IaOxTV2KJYsZ3u9VXvdVyrZznHV3VM9159fsn3m1/D943Hm51r/Kxj/TWN3ErbMpfSvTYIiXZGw/53BDzek4/H/fuPsWVbkgj21oCHXrDrQcYEHcgYKeBADzIcGkHFZ1/aCpDQsw5YfG6HT/X8mR0+If/XHv9pwTzO89q1TW00tW2vAyUEJC46QEJNyfhGQKKZiv4cYMQAPAxkoN+ZDFqIvwZVVZcgPH4MSupsUFhtj4JqBxTJq8aveq/jPQJU9uiPNz/X8rOTjpuf56uj7j1Z3kt7HEdRVdM1hY3t646xT/W5xfEW70vqbBEcPUKAR7Vutq9Pv4dz6ePHT+HpnSkCfIoOeMxQrxTmX7UbowMZziL0XwQZipuDDGECh08+08DE53K+XXsbfP+zNTp1tUI/k+GwsBuCURNNMXWeEWYsHIgpc4zkswks5XjvAeb4uZOV9G+j2m0EJNKm1r4GSLS+tXFomhU9IKGGZDS++W6CtPFxAxED8DCQgX5nap78y0B/XiLwiIgfjdJaEfh79IJdXtvEekFP8KAHFXyvP9cMIOgBSss21HfIuu8Ja0DDDsW672qfeV7Puu++kh0/GuBBCgsvEoGt+WXQrKEBDUcR7JqJpEnY6wR+K0Dj86/tFGDo0sNSwMVQTBNgsWpjX2ze3Ru7/HrCK7QHAqK7ITShK6LTuiAuqzPiczqrV34OS+wK/8ju8Azuga0evbByYz/MXjwQDqMGoXsfCwETttKXABEBI01ApBkAegGM0FxDzcgY5TfyZv4rfxwbgMdfkZ48xP7qOgQEZ6Ok9jSePriDvXuP4cDJm7oL3p5uX76M2oq9uPJ84s0X6NS+fSipPoobTOb5goniebpz+xpy8g++xFTxIj2W6zOTClG696zuSOtEMwibfPToIXJyavDw0RPdmefpwrnLqKw4iEvnL6GmsgG39MN4cBM1dcdw6KzmD/I6dPfWTWQkleO2zsZ97eo1VFTSYe8Zbt+4gUs3nuL2pUs4sO8Ybj43rF9Rnr8He+rP6D6/mpgVtSBnD+7KDvB5+hW/yn1v+7r/K/YUliM1bz9u3de+9OvThyjMLEJW6XEcE0Fy5/HzjV27fB1F+XVo1PM8uosT+4/iyMlbugN/TlLAI0GAR93rAg+CCnlVgEMPCJyFBSgQcPAanq9yQHGVo4AIDTDwHDUaheo9+7LRHde36Sjv2aaz7jva56br5bvS3m+DDwIPOwEeI98h8Hj3ZtL79x8iv6AWTiPWicAm0HDQCfQmU8fnX9kKENEEO49pphAKf3t8/Z0NevW3wLipJli1qS+2efeCT3h3hAqIiM/ujJSCX5Be3AkZpZ2QKczX9JJOSCvqhFRy4S/qPZnHeU1maUf1nRQ5lyDAJCKlC3wjumOLe28sWDEAVg5D0KGLFb74xhafqHE0ByF6bg5G9CYaFwEiowTAjFfakA9dE2IAHn9Benb9AqKD4rHFLwfu7klIiEyVBbIEycWaELt98zau334gIobVfe/j6tVbeKiEya9y7hau37qvzj24ew9Xr91BCzkj+OEp6gor4L87GkfvMdpUd51INwq5Wzdu48ZNLZX4gex0eIUV4dS1W4iOyENdQxNI+FXaucs+rt5WTp2Xzh/DatdkPH7yFPfv3MW163fl/TM8efRYCc5ncpwJs/TDyYzPxk63eJy58QCPHjzAFWnnoU7Ac47Xbt5XIKahIA/pZSdx7vINrF4ZiJOnLuL+Q20hfCCL49Vrt9V89+05AG+vFOyvO4AQ7wSc1wOPW2cRGp6NsKzDePz4iboWTx/jhszp9n0Rt9LHw4ePcF3aeSCC/yHvqa7Ny+fPYdEMd5x7oKGKs0eOw3dHFE6JsE6LTkVo3inUFVfB1ycdvGO32OY9Dc2F7YpCVFIFbkoXT59Ia08e4b608/SJru97TSadG9duYOPqIFx9KMfkvl67chP3H/+K+1cvIicpB6WHb8vhJ/Lb3MIN3W+vJ/1/QC7HtUN12LozEVlVZ/FEhRb/iuMVxdiwKwPl9WdRWSJg877cg2dPBETdwiO5jccPn8TWDRFQieLlXlw9fgipEWnILj3HIzyIe7rf85GAPnV/5Lv3HvKe/Io7N+/g2o17qigk6d7tO/Jbsm3+n2Qu8l7d5w+M3hh4UPDrWcBAcY0ADHWOoMBJ915nNlHHCCB04EEBC4KJpr404KFnASA1HI9cp9q21X1Pf21bxijAY68Aj6h3CTxaLCJvQefPX4WPXwpcRq5Ft56TRCgTcGhAg4L7m/Y26NTFEj36WODHjtYiuDXfDJ774WdrDLUchrlLB2CLR2+lpYjN6KKBDB14IHAgsOAxcnL+67H+ewQmbEvfZlLuLwhP6qq0Iut39MGE6Sbo2stCxq+BIfqTPA9A9KwHIZo2RDPLjEK79hM/WE2IAXj8Benp5dOICExAZNFxRPonwXurPwLiikX4nkat7Ga9PWLhujEKZQ2nUJhbiYDdYdgRXIa9xSXY4pYIv8hynDm0H2474+DllQCv6D0CDLS2r547i2CPKKxZ7YeVK4OQVyN9+URj844EpGaXIim1WIRQONZtjpXF7yROHzuB/Ucv4OalU5g6aTPWumXh9gNN6N89cRCrZRwengnY4ZONA8cOYtW6ZCUcs2NTsdMjCf7Buagpr0buvis4XH8IiQml6ru4fwPrl7lh5opoHGk4hOjwDGzdHIaozAYUZRYjIChNPkcgd88J+Lu6Yd6aKOTXnsK8yevhLvPfuj0eDaduoDK3EDt2xcEvvBhl1YfgvjsR9TUNAqpicE4vne9ewI5NQZi+yE92RZmoP3gS2Um58JBrNuxIwcHaOmzfGgU3Tzm3bz92SxvenvHwidmDU6fPYckcD1xWQlaGffk80sIT4RVTg2XTN2Kjh9y3jFJ4+OagPL8M27ZGYJtXBvbsP4MD9cdw6swlRIblyOdzqMkpQEH1YUSEpMPXNwkbNsfg4Pk7qt3rV69j3fIAnL16DXkJMvfdSXIPMpEvQGHl9DXYEVGOzKxyrF7sg+ySg7ip24DeOXcC4aHp2LIpDNGZNQjdHYjxk3Yjt+GqdoHAiYjNuzFhbghKKw9gw+ow7D1/BWmRyXDzSJRxpCKp4CC2bIzArbvyu8VnYt3aAGyS/0dO2XnVwpWjBxHoGYkd4VWoL6tEUEAytu2IxhbvHByU3zQ1uQgb1vojreIUju2txw4Bk4EhGag+dAmp4UnYJf24ucVh/0WtBs6HQo2mljoKdxHYbRLqwgoE2CmAkVnoDJ9ACwRFMDLGGclZtvD0t4B3sBXCE2yQmG2PzHJHFBCc1DgiLc8WGYUOKKl1RlyqFdIL7JFT7Ii4dHvkV9ghOdsaPsHmiEqxQkaBHRIzrZFb7oCEDDv5nk7D0nI8L/B70Hi8g6iWM2cuY8uWSAwdvlAE20j86xMr/OPflvjPf20VuOjR1wLOYwbByn4IOna1RLvvbZQJ5atvbWEy1AwLVg6Ae2APZRZJzGnSZlBj8aYgo63cHIjo+4zN6Kw0LGu29IWty2AFkgg89FqQFwEI+XkQ8vlXzsoc8+33dFBtHQT8EWwAHn9B+vXmBfht8YHFiC1w3ZmC+j11CI8tQmpKGTy2BmHm4kCsnLcVXnHVyM+rxq5N3rAa74Pi1EwsXBqI8JS9SPTyw6zlIVi3PhQz5gXhGgXVrw9Rm1+Idd7FqCvZg5BdAdgVVQo37wKcqNmDyNAITFkVi0gRqgl+CYhIKsNt7lpFgP/65DqWLg9GbvFhPFWFzX7Frf2VWLgjB3X1J+C30ROxxfVY4ZqKh/fuoiwjG9On7cT8pcHIK6+Dl4CDrKwS+ETXqjlS4+DrFY+Q6DLkRKYjMCIfZ88cx1YRWs5OW1BYdlB26kVY51OA4O3eCErbjxMXrmPFEl8cPngM2ZHx2BW/D/vKKrBozg7MWeCDmILDAhiS0VCzH4ECTjSxKXTrrAjYFETmHISvdyoid/jC1TUIS10jMWfKViQKSJotgKlszynkhoRi5pIgrN8UjhlzA9Egi6WPdzIe6BMxPXuIfZWlGD0zCGsFBPhv3Cn3MwdB4QXYuWY3lm6KwfTpu+U3qG40ORVHJyA6pRirNyWiJC0TsxZ4YeW6UCyZvRnRxWeVBujW9RvYtCYQe48cxZoVwSoBVE5CBta4pSHMPRg5B2+gXIDLjCk7kV93DlSgkPLl3vkGZ8mifhLbdqXBe4MPPEMLcahRyD9DeUw0dkbuwcmz17B7uSfyaqsxYdxWbNoYgvVrfLHCsxDuAiRqGg5ji4DOo4ePICUoCZnFmsbj5rH92LjKC9sj63C0vBheAVkoO3gZ7utDkFlQJcAjD4umrMYi9wJsW+GD1IojuHTpOs4d3Y/xozdho/Szaqk7gvI+rEKOjGqJiB8rwIPOpSLQacagT0WrwryJCxTbo6zOGSHhljA2bYexk7pi5vwucN3cB8PtOmHDLjOsWd9Tnsce8t+1Rclee1TvdcHUqT9gzrLeqNw/FpMnt8N23yGIjLbC5HndsN2tH1xGfYcps3vJc9RLwOxAzFjcA/EZNpgt53cHW6BIwAsBTGvjauL3YWp5c+Bx6dIN2ShEYvDQ+fjmO2f88z+WwlZKi9G521iMHD8Wc5YYYfQkE/TqZ47vf7LBlwI4OnWxUo6gW9x7ISSuGxLzfkFGiQh+YYKA9wk0fovZN8EHx8L3NMm4B/bE/BUD0N/YTGlBOD8CkNZACEN9tXDfJnMMnVOpBWnKH/LHsQF4/AXp2dUzCPeNwbbwGpy/fAtP71+UHWQOEmNysWtXrAjvPTh+5BRO7tuL7Z4ZyC6oxJyFwWjYdwJHDx3DukVeWLtkM3bG1mHfgdOobziNRxRUz+6hPCML64L34vLRY4jxCsCW0CJ4BO/B/TOHER0ShomrkwRcnMaexCxEJpWgySviPtasicDeZqaWmwcqsSagEucv3EDoJndEFdVj5do4GdtB7HRLQWpiEdavi8CRc+ewe9F6LN+ejD3nmpxKQkMzkZ5VK8JThGtiBZ49u45tO+NgZr4e9YfO4e6RPVjjmY8Y72DElpzBxeu3sWpFEG5eu4592RlY7J4PDxGYWRkCyDYHITDjADx3xWPvngb47YrGab3Pxc3Tcv+ykX/oFuIjshG2bgu2eaQgsfAoDjUcx/mGaqzclYdTF++iICgQW0PKUHfgDPbtP41rd+6hsuIAHusyopJO7KvD9AmuiM89iJhdfpi0JE6EWB3cNgciseyM/A7HcfpCkz/OY+l/09IdmLc1F6frqrBwTRQyiw7h0P6jOHtVq9x74+p1bFrpi8qGI1ixLAwP799CWXo2Vu5MR3JYHPKOPcSj+/dQnJwFL99U1J7WEo+lByYiOKZYQM5NbBfgEbgtEFEZ9Thzo0lQHMhMQVD2cVy58QBB67yRvacCk2YGoLb+uACcc8gtbIDblnAUVOyD69oIPLh/HQWx6Ugv1H7rZ48f4MKJY/LbJCNwux9Ck6pw4uZTBGwNx7Z1bghKqUVOdBJWe+Vj+YztKD56RX3v6qn9mDDFB1V1x3DwwAmcvvJ8JeA/mvbU0NQyRoCHlQY8lDahDVoPndmjXICEb6CZCMn/wcBB7TBmahcsWdIF7X76D1ZuMcEOtz6YNLUj/JItUb3fUTYOFrC0/BoDLb5HQq69AOwvsG6XKcLDLWA/5mcMHfIZFq00QVCUJdy8BmP7jl7o0vdTOIzsiD69/ostvmYoqtNMOy+M6Tl+l8DjFM5ff/BG4bQPHjxCRGQuLG2WCuBwUoDjX59Ya4Cj+zjMXzITO7xsMGvhMPQ3Ha4ABwVxX6PhWLS6v3IIjcno0ijgCTZaAwF/NBN4UBNCU0+SgKOg2G5Yvr4fjIcOw5ftbFWYbusAxF4AihYRQ/8WDZBophjmDdF8QVoHBu+bDcDjL0hPr51HWmIeMvfphdcTxAbGIyCsAOmpxXBd5YO1u7Nx5sQJeO6IwPJVQZg9VwRKVhHcROBOnuGNwuJyrF8rO/etUcipvahr55nsQg9j/QpPzJ/njs074lBUewLeWwKwYHkQ4tMKEZ5UgfyS06jLLEZqdo3yW9DoGWJ8pK+lgag7qzkd3j5QAefx27FAdv5bfXJx/PQ5eG4OkMWiGqsX7saqVX5YtzEG52/fRrRPOGauTpaZNFFifCEycupx7/Jp+LhHYtEiTwQm1SIvvRA7t4Vh8RI/ZFWfxsm91VixKhg+8QJ0FmzHaml34/ZEVAigcnf1xKo1/ti0ORLxmfUI8IhGXHolgr1jECfzUHT7PGITilFy+AbS4gtQnl2C9NgMLF/mC/eISgFh++EZVo7Tl+/h1pkj2Lg2EGs3hCG79pxKBua2IRKn7+o0HkLXz5xFioCl4/efoaZsL8KjyvD48UOkR6dh4XwPeEWW4vS15l67vyLWLwH5VcfxVK6LC4jDqtWB2B5QjFs6P48Hd+4g3D0EQam1SAmNw7JVgdi8MwmHz1xBXkwiFq+PQWRCEVbP3oo12xJw5LomCG6ePg5/rygsXOgB37ga1BQUIU7uw9mbTYLicEEOogtP4KrsXKPl/1F/7gKi/KOlj2D4R1XgtHwO2B2OyIxaRHqFYf4iD2yU+Zfv1Qrn3Tp/FrH+ERg/LxjhPlECJv0wdbYHNrhnIT81Cxs3h2HNWn8s2ZqBkswCbFgfDNeN4civPoFo32gsXxMCj8BC3H7zTfM7I4ZK379/H88ESBYV5yEslsCDGg8R2DpA8Zusu44aD78gMww0/RKzF/bEcOuvsGhJbwx16IioHAd4+/fDpGk/IyDJGnVHRmHlsl/gPKIDeg/6Gq5uxhgxoh3W7R6E8FAreY46oG/vv2OzlwWiU8xgOfy/WL6iP4ba/oBlrgNgYfEttvhZoFCBjg9f47F373FMmbYNP3YYJWDDEv/+lBoOW/zw82jMnLMYngGjsHClOUyGWYiQo4nCHn0GmGPpuv4IiumGJBHoekfQP1Kz8bpMcESQxPchCV2VGWaY1VB81QyAtAQfBB1aArRRSvOh14IwTwnDc9u1ZybV1gHC+2ID8PgL0q9Pn+Cu7LTv6nwpSLevX8flq7dx794DARxnceTEFTx89Bg3rlzD8RMXlf30xo1bOHH8PE6fvyE7lCe4eOYCjhw7j+t3moTgs6dPcenseRw8dBaXrt5RjqBXz1/EwSMXVKE0eprfu/8YD+/ex917DxsdQUn3bt7AkSPncEvnKHjrQBXmb05DRY3spm8+VI6E169cxeXr93Dp3EUZ1wUZ8y2cP3YEXrtFcOaeVN/T05070sddmgR+xdWLV2RMZ3D97iOZ/2OcPXUeh49fwoMnz9Tn0yfO48zFm7hw9iKOHTmD0xdvKVPGjctXcEzmfPHSDdy6eQ/Xr97Alet31eulqzrY9OyJ6uv+o2fqvj56KMLn9i0cO3wGJ8/fxOOHD3HzNnd1mgnp0tkLOHz0LK7dfojHjx7hzMlLeNhM4/HsyRPcl/vDX+fhQ/5WmvbhvgCso4dP4dS563iot4Xo6O7te8qxlXT/1k0cPyp9n5XfSZmtpNdfn8lvfAMXrt5VYzsiczwjcyTdvXlL3ctzF67K3E/j3OXbaBrOM1y7dFW7dzLeJ48e4rbc0+YmeWpK6Nz5VL50+wadjZ/h3i3pQ+Z/5sJNmfdT3JD7xd+N/7ODB6WPizfwgJ6nQk/k/pyT3+OkXHu6mv4sqUgsOIrLN2ROcn8unLmIk/L/OyvnH0v//O0OHTmLmwKq7rMf/l7nbjQb8+9DjMQoKyvDli1b4OEhQGnDBsycORPz5s3DsmXLYW1ji5WupqhsGKGAR9scNzVnUDqjlu91gn/QEPTp/xnGT+qCIcM/x8IlfWBi/QPcQobDdUtPuLh8j1lLjOEfbAEb2y9hNPhLDOj/X0yc1RUuI7/FyAmdMMLlR0ya303G1AOWdu0xY34PdOv6d/lshDHTuyIydTjGT/hRgMcwFNPh9I8AHm2s+fLwwSP4B6RhgNEsfPq5jQIdBBx0IDWzmA533xnY7mkLCztLfPejJT79wlYBjmUEHLHdlMCm9uBD1W60lfUAhKApLLkr1m7rg8HmwwRYaJE5LwIQajqcoE/drmlBNGBCrQjTujOJWmsg4X2wAXgY6IOlxzevY//J68+Bk9boxuVLytxzl2EXBvqo6fGt6zhx+gruNlddfaB0W4BgREQEAgICBEwdRGhoKNauXYv9+/fj5MmT2O3ujTUbLARAjNAEdrWtvOrCYV/B9PEg8CiptUdqli1WrDXF+h1DERhjjrDoYVgmn7e6m8Mv3AJuHoOxauNg7HS3wDbPIQiQa6KEvUPMBBiYYfuuIVi7xQRRGbbIKbWFu7cx1m4dgm0+gxCbZAHfSAtkldghMMwcsdkMuSW3Pq4mfh8aj98GHow2mzN3lwhIFwU4/vNfGyVkf/jZBYuWzYR3kAMmzrBAp24WAkZsVESI0nDEdVXCmhqOjx1wtGSG5ernRafYhSsHoJvMm/lAGCbMBGdauLAGRjRfj5HK16Nd+wlyboQOgPAcNSB0RH3/AMQAPAz00dMz2dXrNvbvlAyJvgz0Krpx4waio6OV1oNUU1ODoKAgZW4hJSWnY/1We5TWuShNQtvzeDRjAQF55Y4q8qS4VguTzS1zQHaJPfIrBaQIZ5faCXhwQH6Fs/TliLJaF+TTkbWGx+T7wvxuiZxjmzllTBymvVe+J7pX/bHf5t/f1FJcUg9b+xVKy0GzipZ23B5GJhOwfpsLlq8zh9EgCxGe1mj3vTXGTTWGX0R3JZz/DBqO32K9HwjfewT1UEnOCDS++MpWAbBfulnhs6/0ETGamYXaD5pZCEKaAIjmiPpVu7HvFYAYgIeB3indunwN5XlVuPq6O9abF5FTfgyXbv5GxrHfg359isPVtYiIqcCNd7TzPrW3DrVHruDc0aMo3nse93XJTwhumIeEJpgrF84hK+/Nq32Snl2TNsqO47pOZfD06RMcPngaT15IHPYq+hXnzl3BmXMvSyj3BNnZtbjQzMH1r0gEHrGxsaioqFCf6+rqlPbjzh0thDk2NhFrN9mhpHYEimveEHgIeCip1Vjl8+Dnumaf1TlGovCzHQorrOETNBTbPAeLsLVD6V4BCbxW1576frO2yPrj+ve/zb8v8IiJK0Cf/tNVeOx/PrNWwpPmAedRE+C6zQ52LuYiyESwfmmDQWZm2OrZW2UMTfsLAI6WnFqo5QSJSO6CCTOMtZBhARxDLIbB0n4IfuxA0KY3xdjrtB9MJz8V33w3UfmCNJlgnFVCstaAw9uyAXgY6K3p2ZPHuHL5urLznztyEoE7wnHsAXDv1m1cusJETxSuD3Hp4jXcukcfgQe4/+Axnj55ohYc+m7cPlSDtbuzZKE9jQcPtSRcDJtl2OTt+5pfxs2bd3Dlyk08evIr7rLtyzfxoFn2siePHuHKpWsqwRkzdd699wBPnz2THehT5a9x9+593Lut89O4eR+PReDfk3FQY/L4wYPGtq6cvwDX5d6ywJ7CfSb+un5bl9zqkZoDE2wxoRnHcOXKDTmnvd680yyPxK9MlHYLFy/L/KX9qoQ4ROcdQ31+Ptzj9+GGLuvnPRFeCf7xqDtzDQca9mLF2lSVEOueSmCm9cF50n+kOfHenj9/DXcfaP4gHBffPz5Vj7Xu2ajcd1YlK7t35zbycuu0+3HnHi7L/bx5VwfuZIw8fvu+3B+Zz6NHT+UePpG2r6Gm7ijqG87Jbyu/m/y2vKckJhO7dvUcVqwKx/4D5/Erz8s9v3PvsfLv4G/9VHb8dEF5+ljundxnJi+7cu1OY4jun4X0wKO8vFx9rq2tfQ54xMcnYfJ0U0QlWcp/iSaW3zazvDFXOaJsnzO8vPpj9JhO6Nb3E2zYMUCAh8trAIq28u8DPPhcBgSkoeMvY5VphdoOCsyvv3XAxGnOWLjcCv2MLZT2o0NnK5X5MyypK1KLtFDU1gTzX4H12o+EnF+waE1/dW+o7RhuM0TdI4IQlZRM54xK7QdBBwEBE46xFkyTD4jDewEfBuBhoLeiJw/uIy8+Ba5bouDukYCQuGqEukej9MAZ+G70gntsFfbuPYq0mHSsdQ2GV2geNm+OR1HZfuRnliC75BCqiiqQER4LpynecN0Uhg0e2Th9/CT8pB23XbHYuCMFB2qqMWe+P6LiylB/4DC2rA/Gth2xcA8qboxkOXX0GPy3B2KjexqiI7KQkV2NsrJ6JKZVob7+EOJTq5EYV4j4yFTMXxqK6po6+EVV4NzFW8gKT8HeM7dVO/uKi2HrsA4ZxYewJzMTs1fGIDm1HDkpWVi3KRJBYTmISKiA385gbNgYimUr/OHqGgD/0AKc04eZ3rosfeVixRIPxOQdQU5EjACPo6jLzYVbzN5G4HHj3EnMHbUCuyKLUFRaidHOW7B9dzx8w0tw9MhR7N4cDNcN4QiILME9neC+cGA/fD2isWl7oizc51CYVwXvrQFwZb6UynLMXhSADZvDsdEtHWXFVVjmGo0zxw9g/Yog7JS2N+xI00UTPUZtZS0C5R7U76lHVLzcp9ojCPEKg2dINkID0hETlor1m0KxxScHDQdOICooGW5uYXCe7IWair0I9kuGl3ccNuzORIRHBAr2XURhYjoyq87gQEkhdgTnYfFsd0QllOKChl3+NNQW4LFklQ08/E0REDYIuaXUKtgrLUbrAv3tuGyfPUKCjDDI9DP8+8v/J7/JYDlG/5I30LS8kt8/8KBTOteT774foTQd+nTm3/1gj8kzh2PUxOH4sZO1KrbGAmzuQT2RlKdpOT6mKJU3505IEm79nMb6iJ0NO/uoejCffmGPQWbDsMGtj6o182MHa+ULomk/HATQ0b9DX0hvqop4YQQMfT+0Crmtg4g3YQPwMNBb0bVL5zFn3Dpsd4vB1u3hmLcqHuFesag6ehbu6zzgk7ofBRklWD5nM7b5JAoCj8S2NX5ISsjA4hW+WLQuFouWhqAoLh5rvPJQ0XAGG1aHIN03ALOWBGHz9lgsm70DSal5mLk+W0WzZIVFYMKCYGwW8LFqVQhOa7m4cfXsGUT7RcBl8m74B6YhJbUUi+b7YeECL+xY74XI9FrUNpxAXGgSRtgsR3TBQbhvi0JxVS3WbEjAmcuawLhw5hQWLg7C1YuXUZqQhC2xB9BQtR9uG4Jx/Np15GQWYaTTLoQHp6GwpAw+vinIy9+DuKAMVO+/odp49ugOclPysGKmKxbuzEOsbxgSik5gb14edsXtw00d8Lh95Qo8V3ui4uxNHGiow6oNmdhXdQDecu98BQyNneGL7ev9sH5rHA5dU19BZGCyyth67fodFXl0oLoWnjsCYDnWC9XpWdjsX4S6Q+cRsskbsQUHsGhZEI4f2IOlq5PRIMBi52pfHHtAFPMrDtUdxKYlu+C2PQiLlvvBLbgA8enlSEguxs41AYiIzkNJwzF4+mZix9JdCI2vwNGLV7HeNQrx7n7wjNmDw6euYYcArKjwaKwSgLJo3k7MXxaJwB1BSCmpw8KZbojP2Y/7r2Pt+Qjot4BHbGySAHJ75FU4ISB0ENx9jZGSay3gg2nP6U9BR843AwWaA6q0oYuAKapyRuV+F6xa2xmjx3eG8eCvsWBdf+TscUKpyiGiM/VUOekSlGnfVc6kujbbzu8XeDwh6PCMxzftnXWgQ9uZf/+zPRxHmWGI+XB82c5GhKM1Zi4wQmRKF9nha5EerQngPx9rgCOlQHOafRXT9ML07u4BPWE0eLiqiNtnoLmAkd6yMekj74crQKeljKfpxUWZXr77YabwNJ3pxVa9vsvEYwbgYaC3oisXzmPB9B0oqTmK4ycvyA57H/y2hGDvtUe4cuwggkIzMH2aF3bJsaID53Dg8DkRtufgsWYXFm5MgbvsnifPDUR9USncQktx5OI97HQNRrqXD9a456K89iSOHDiOw1VlWOFVgcd3b6MgMhqrvYtx4OApHDpyDkqGPhVBn5oPr1BhnySExFSgOjcPE6e5I8QvCTOnbkVcyVHEhKYhIbUcPgJE4oqOo76wACsWuWFdSB3uqSxowNUrl7ByVTge3r6OitQ0BBZdxNmDx7BrQwjOPbiLguxiODvsRnxMAQ4c2YcoEc71+48jIyILlfVacqsjJXnwDStERkwKXH0KEOERjMisQ6jNzcXWsGpc0+XtuHv9BkI2+6H6wh0cFOCxcXcJLh47gyBXN3iEZ2D5jmwcOXIaR45dwH2daifMNxGBYfkq6dKv109jl2cqUrIrsHh5GMoTk7EpsFTAwHVEbPNDctUJLFupAY/VW/Nw6fRF+G/ww0Gd+uTh1YvYudINC9bHICogHBNmBuLU3XtISSnGjpV+iEuWtq7eQHBILjbO2oiQhEqcu30XmzZEI36XL7zi63Dqwi3sWuGDkr31mD9jI9Z75WPb8l2YvTYB9x8/Rn1pJbzld06sOI9b127i1p37uHpZXm/dwY3bH1aa89eh3wQecQQetijf54z8CkdEJ1tgu8dARCUO10JrVeG3tjp0Ps8a8GAbGvBgCG5lgwvWufaEjcMP6NX3UwH1fZC3xxklwuraKhaQ0xWaU6BDBz6atds2fn/Ag6/eAuT1oIPqfoKOH362xcBBlqo6LLUcLDFP4ZmU21mZFf7cWo4mzUZSXkeZazdU1E9H7cEV8rnDc+dbYwKytKJfEBjbTZXtZ7Xdjl0ssW57H/hFdoPdiMH4+lvN9ML7TdMLK95qmo/JSuPB43RGfVfF5wzAw0BvRc8ePUBhQioWLfGDR0Aujp25gqSwROwIKkKcdzDmiwCPTqlRtVXmzfMQwVWlspXmimArqjiKc/tqkZx3AOePHkWwnDt+8Q5CfZJxouEAAndHYuWaEISl7MX5g/Vwj6xTvgiXjh/FhhVeWLM5Funlp7SB4CnKcwoxf74nFizyQVhyDU4fPIi0rD04f+0a4hPKUH/sOspSM7FujT9WLN6NyMxDuH7lPKaP2oicvReUXwnp+rWr2LU7FQ9u3xRgUozY8kuqgm9BUjrmL/SS3UMWomKrkJFahiPHDyE9vQKHDp9GcVoZGo5oGo+rh/Ziy6YQ2YH6Y9nWdFTmFGCDWxrqKvdg7boo7BegQfr18QMURMdj1aYIRKaVwi+8FpdOnJV7mIryhqPYsdYbS9bHIqf8hLqedPnoYXhsD8acBb7IK66Fp0c8VqwIwFz5XJqdh1WuoVjIpGu+zJZ6HV4eCTh9/ID8PuW4dPYy4nzjceK+bra/3lO1bhLyT+BI/SHExhTLffgVWTl7EOoRh+z8WhwT4BEfX4rCzHKEeMdg8TJfTFkUjkP7DiHMJw6rVvlim4Cdy9fvIC08FQfP3cDRPZWIyj+OqxdOY+NSD6wT0BaaXI0Q92gRFjXw3J0o4KYQsXLNx0p64KGPamkNeKzbYi9CWvOzKBTBn5pri51eAxEcNQz5lXQKpcZBQEGrAv7lrICEsD43CFOs83NugQN8gy2ww2e4CCVbaZ+gQwCG6offdUKxKiTHInO2unZebP/V/C6BBzOX3m+MIIuMzBOhpJlX9KCDDpIdfrEWIch8HTaqlLxfZHdlSvjzaTkIIloCic6NxxJzf5L/kQMuXSuTzd4YHfBofm3rTGDG+xWZ0hUu40yVz8ePHa3gKuAjKq2LSsX+cyctzTzvOSNbvv6Wfh8zlM8HTV08pgckrYGJ12ED8DDQWxMdR8+fu6IShnEXfl8WFFaCvXblGi5cuqWq0j68dw/nROhdvXFP5eV4+OCxcvpkTZVH8so4fuVw+uxX+f5DBTDu3bol37mK63ceqIqrTDym6NdnKgX42fPXcUe+o6dHD+4rR8eLl27izt0HePL4iUqqxSWNDquqku3DB8phldVP79x7gLriEqzekoqLsvjpiX0zuRkXQyaweqBz7Hws7Z87I3O4yWRdT1UyIyZSe/jwsVIPP3oon3WZtVTV1CvXcenKTVy9dheP5dzVa7dUldobV1kZtsnuwARcF85fwS2ZJ+fIJGxMB00H1puc5zk6jjbNUzmuXruBU6cvq0q1d2/fUQnOLrPirNzna9LP2bNXcOPOIzUHJoVjdMu9+4+k7Wd4wM96lCXEc5wjkzhxTiTO6b5cR1MOHXTVeOT8nZvStvzWTKJG5797t+7IbyRjv/dY+pLv3Zf7xgaePVbOunQwvSRzuyKghM6+dOy9TY0HK8reuqvG+LFSW4CH6xYHlNaN1CXm0jir2A4RCcORVSTA4I0EP0GMgwqnzSeo4GdGtAiQKFHHHZGrwmztkVki7yvsVPhtngCfnDJr5JTaCVBhyXzym2hc3q3G49ItTeuVnVONzt0mNIKOz0QAfvmNrSpPz8+sHDtv2QBVPI2mFeawaE3IfpzMdOgddRqNLvK5s3qfWtgde/YvREbJAPn8s5zrjOqGeTh1Pla9/y1tR0umdigmszPGTDYRIMFMr9YKfCTmdlamF2qUqBGh+aXJsZT+HiPlM00uI18AEW/CBuBhoL8w/YqTh0/hzKXb7yUPiIH+3NQ2U4udAA9nARi2IuQFZFQ7yHsnAQci/AUItNnHo9EkYo/SGifEJA6Hd6gJ8qqdUSBt5VfaoKDaCZ7BpghPNUdanh0WLu2JNVsHw81nMDZuM4anvyUWLuuJxat7ixByQIm0V6wK1zXrpy0sYKWkzlaAx4i3Bh61h0/jxoNnqN5zGIOGzFP1VhToaMYsCd+1pyXWbunbKDw/btOKDmS0AA3pxX3Vf6Jq31x53x8JuT8grag3rt+qx/4jW9T3yNUN83HyXIwCIr/lYNoa0wE3VsDH2Ck68PGTtUq9znO7/HoqHxCW4NeDj6/ajVOaDs3kYg9mPn1brYcBeBjoL03ctRvIQG9CBB4xMTGoqqpSn+vr61UCMdZqIcWraC9bAR4jdMCD5g5N0L9uiGtxlYMAC3uVsyM73xYLF3aX3X9f5NeOQnSCKYKiB8E7zBIjJ3fEzqAhqNw/Cutde8I/2AZrt5kiJH64fDbGmIkdMXd5D8Rl2Ei7HMsbajz22iEo6u01HvtPXEDNwbMYP2kzGDJLlb4ecFDlT2fIgYPNsN2nl8608vqC9sNjAqcmrQbNJTnlw3DqfDwuXy9F/ZENMldqIX6U+fbAtZs1uHX7ELJKTRCf0x6FVU64cr0MeZXWSBTw8bpaDzLvJcHH+GkmSqvEAnqrNvWV47/AJ6wHTM3M1P3Xgw/6d3zz3TidyYU+IIxyeXPwYQAeBjKQgQz0BkTgERUVhby8PNy7dw+lpaWqZsulS5fU59DQKKzdZKUDHnTofDOzipb/g/4YLBzngsQUa0yY0BFzFvdCTtUIhEQMwS6vQdjiPgzWzu2x1dcU1YfGYNu2voiIox3fGIGRZti4yQSTpnaFT6gN8stdZDxOurZb6/NV/G5MLQ8ePUJl/TEsWxMiAs0GrLnyHOj41B7GQ8zgHtTjg64e+1uclK+ZUNTnvE7Iq7BQjqFVDfOQUWykAEauHDt3KQvle6fqrqVWpANSC7rj1LkYXLpajP3Htqm2Ugu6oeHoZpy7nCnfM1fXteyzLUzwwURrE2fowEcHa6yT/wxTsAfGdIO142ABGRr4YFVbhte+K5OLAXgYyEAGMtAbEDUbISEhmDx5sioQN3v2bIwYMQIrV67E5s2b4eDghCWrTVHRMFIHOt4UePB7BAhkeV9lj/gMc0QlW6BgjxNyS+k3Yi07YCeEJVoiIcdaJQ6LS7JAeqFcm2kNn5DhiEt2QGi0ueycHZW5p211WVrjdwM86D+02zsR334/QkCH9XOg498COvoZmcPNrycySj9u0wrDXsnKRyO/C46fCRGQkYFT5+Nw5JSfgI/+Cnycv5yjolVS8rvKsX7quxrI2IKDJ9xx+Vqx0ozw2rTCnur4+ctZKKi0VW237LctrIGPLgI+jMGaLj93tsJ2757ILO2I0MRusHMZrH4TDXwwlTor3DooptPpm2o9DMDDQAYykIHegOi4e/36dRw5cgTHjx/HsWPHcPToUfV69ux5xMVHwi9sJEr2irBWwONNzBpkHWBRIIGRKloFWTqY5lRYI7+CjqVaSG1BlaMwX1njxQZ51Y4qlJeF4HLLnVRkjRZOK22qyJbm/bSV3w3wOHzkDAYYTxeQ0QQ6yAQd3XpZYvPu3sgoobNl60Lzw2dNa0GfjfrDrspnIy67HQ6f8BQg4aHAxdmLKep8TOZnOHLSRwGJsxdTUX9onQIX9OGobliA/cd24MBxNxw66aXMNMoMI6Bk35GNcn2aAIhe0pdOq/KanFb8C2IzusB53CAFMHr0toB3aA9klXdCcFw3mKu6L5rDqQY6nJTJhbk9tIRjrYOLV7EBeBjIQAYy0HugPTWliEgYi5JaWxHwFPStCfG2sB54CHBRAMMRxbUCJvJtsWWbETbtNoVnuCki4k0RGjsMu0MHwz9iMLyCjBESYw7f0KFw3doX2/1NkF1G4MK2tPEUvqmpZa8Aj7fw8bh//yHWbwxVBd+a+3XQp+O7H22weHX/xrLvrQnLP541R8/Wz+mZacvb46AAhjt3TyCvwgqxWV+ivG4yDp/yQVapMU6fj0PdwVUCPD5HZf1MXLiSo0WxFPVDcp7WBsNmT5yNUiDj5p0DyNdpOBJyvhcwORwnzkWgon6GgJGfWvTfdqZvR0RyV1jYDlUhtQOHmCnQkVXeEf6R3VWadUa7UBul/60+/8peF/Xy+loPA/AwkIEMZKD3QNV7SgQMjEZprZ3yz3hzH4+WbI9SEfwJScOwaf0grN48FDOWdcZu3wHY6WUCm/E/YvyMjli6ujdmzuyIXV7DsGh1HwEkllrVWj2QeWN+e41HecUB/Nhh1HMmFi17ph0mTDdRwvBD9uloS9ZQclz216g9sEzlxtl/bDvic75VDqNHTwfg2JlQnBRAUVo3QWlCMkuMlAmGieXis79T3yfAyCkbijv3TiltCM00x04HybnOAjS+F/AySNryF7CySGlBWvb/OkyzC5OMGQ02U7+FuYCQqNQuyC7vBO+w7srf5nnwwbwqLmB69dbAxavYADwMZCADGeg9UFW1AI8EAR4ipN8t8HBA2V4HJCSaYdPGgVix3gjTFnTF1t39sG2XKWYv74tRk3/A9AUdsHBRd2zeaQK/cHMs3dAbiTmWKjKmtTbbzm8HPG7cvIPJU7fiP/+1btR2UI1PE4uVwxARdp3VDrw14fhHsd7hk0xTR0nNOOXY2Ty5V2scL4Ciat8c3LhdL6AhFMV7RiE681PsO7IBT57ex8lz0cgoGYgEAQ0EDmcvpaO8fpoORHRSUSvM4XH1xh5klw1RPh7nLmXKf2mE0nBU7pstgCRTAMgQZdZpbQyvwwQfXiE90L23hQIYI8abSj+/ILOsE9wDe6gU69RK6cEimeG17X98Pa2HAXgYyEAGMtB7oPcFPNgW671k59ljh5spXHeYwitoONZvN4ZngBVC4qzgGzEM3qFDEZ1oKa+DsG6LMXb4DBUBZffaobwv8tsBj+TUMnzVzlHAhpYYjInCCDr6mzA3iRbB0ppQ/P1Y881oAhSdkFtuLkKZheiYxKsLag+uxIFjO5T24lW+FfE536F87xQcOemlNBWHT/oo7QYjii5fK8Htu8dw8PguZBQPUKGyDce2KJNKamFP5ROSKExfkPNXcgToDFdtVu9fqHw++J36w+sVsEl8B6CDrGU4/QXbPHvhx47WKnnbwlUDVO4POvlu3NUbP3WyEvDRmtaj7eDDADwMZCADGeg9kAIeNLUQeNC/4x0CD632igPyKhyRU+mIAuG8cvlc6YQC5bthqxxM1TXCOaXMXCrHZQz6NOtvzCqB2JsBj4sXr8Pcaslz2g6Cjp9/scK6bX2QKcKtNYH4ezKBBTOGatqMjkqon7uYJoBtNBJyflBAg34WF68UKOGv5dJova2E3O/lfrlg/9Ft2HtorUr8VVY3UZlcTp6LUg6jJ85GyOtOJEu/BVV2OHk2Wl5tpe3+yCk3Q3pRPxX9Ulo7VtqkxqW70n4k53dRDqi/pXV5XdabuBav7Q8mGOvU1RI7fbVIFwKT+SsGqggYvWmMzBwf7X9kYbnWgUZLNgAPAxnIQAZ6D1RVXSzAY5QIDHuVAKwxHPYdsL5AHLUPLLOv0rE3K7mvUrEz+kV3TTEBgzrX1MYbs7RJh9ngKBcBHlrytLZSZFQuPvuKERKatkMvvEZPNlFVVN+/XwcF9MuFNDUadNhkzgyCAAIHHqMfxd5Dq1VeDZpB0ov6qLwbRXtcdBqP1tukOYQ+GgeP78bxM2G4frMOx04HIy77GxUOS+BRWO2kTCwMpeX19OU4cTZMhdueOherwE126SAFRLR2m+bAvt8ke+lvsZZgrIsytRAYmgwdhvCkLsgq64SY9C4YOcFE/XY0xzRFuLRd62EAHq9Bvz77FU+bF7kwkIEMZKCXkF7jQSFNbYem9WBkysfPJXU2CI4m8Gi7xuP6jduwtV8uAquZtuMTewwwNUNQbDeVCr01IfjuWG9Cae2cxol5P6kEXzdvH8ShE55KsPNYWe0EFVlCTQPBSGpBV+w7vBH7j+4Aq8W+zNzC/ghWjp0JwZUblag9uBwnzkWirG4S8sotcFKARWG1szKfHD0dqCJd9jQswIFjO1FSM1bAxkBp591qNNrK/D34uwwcpJXOJwhJyuuM7PKOqqqt6bBh6vfTtB6McJkggMIAPN4pMWb/wMF9KCrOxs1bWgXSthCLn125opVKN5CBDPTXIaXxSBiJ0nobqCq0SiNBzQT9LD5mtldzCo55vVotWdnVyrfjk880bQd30kzVvdxVC51tTfi9HRNo/KwDBZpTKDOE5lcwHLV1AMLj6UW9celaEe7cO6mSc9FPg6aXi1eLULRnhPK9YJvMo3LhSp5c3/el7bFfakgajm5V5pLojE9VdAujWpIFvNDMsqdhoQI3tQeWKm2L5keiRc28DND8HkyzCrOY7vDphR86WKNdexssXqP9VlllHbF+Rx9VZE45myqtx8g25/UwAI820okTJ+ATuAgbdw5FXKIbLl++pKpx/hYVFBRg4cKFqKmpwZMnT3RHDWQgA/3ZiRqPgMjRyCyxR3q+s+x8HZFW4PTxc74LMouc4B00Cvsa2mZquXfvISZM2qxMLNR2cAfN4m/MjMl8Fe8mXweBht7soQGZzBITxQQL+ZXWuHA5B3sPr1M5MF78vtYGw1RPnAlTuTf2HlqjEnUx6uTY6UAVGksNB8FEZskAnL+cDRZ2exVAYEjtviObcPxMhEoURkfVhiNbVHG/nLJhyC4brAMbzeu36OfRepuvYt7Ld3M/m/w9Fq3urwBGz34W8I3orvJ7JMnvNnGmMT6R4/rkYt98N7FNWg8D8GgD3b3zADHx7vCPGIriWgeExQvaD1+Gw4cb8PSpVga9NSJYmTdvHry9vbF48WKkpqY2Vq40kIEM9Oemo0cPIyh0J/wC1sE/cAP8g9YL8/Uj58CNwuvh47sJx44d1s321cTqs8zbQadSvbajW28LFbr5LkwsdPBUZo3C7iJ0u6rPueVmOH0hXpkxCDRY1ZV5Mljv5FVCnSGw1EQw2uT42XAVAsuIk7LayXI8shHIMKKFfhpktpeQ13oeDebkYHZSmk80UEFflh4K0NB5VX+d5qvx9veCgIBM8JFaRH67RGz8fSJTu8DGaQj+9R97OI8ZhGRpj5lNmVzMZKgZ/inHCSiZUr01oNGSDcDjN+jJk6fIzUuGV6DmKV6iU5UmZtrBP3gmKivz8OjhI93VTUSAMX/+fCQlJSkzDVMpr1q1Cl5eXrh48aLuKgMZyEB/ZmL1Y25O/oz87Nkztbb9Fj1+/AQLF3kpwEGNB5NQfdXOFlPnGimh9mZCsbl2g5oNI5QIQKjZvwRZpYMV+KB2glEkKvW4gJIa9TkacTntmrXzItO0wrBXAhX6XTC9uR4oXLpWonM6ZajrzwJKRuLClVzVP/0xUpQ/xvPtEeiwvD1L3evBxbsCGS2ZYa+BMV3hF0EA9gtCE7sqTsjp/Fbgg9FGu/x7Cni0wnc/WmP15r7K0ZSaj2Xr++Gb72xViC21Hu3aTxRw8WqthwF4vIK4aNTUVsI7cAKySwg6NK905TEuICSz2FYBkpy8SNy8eVv3LY3CwsJgYWGBwsJCeUifqmPXrl1T1StXr16Nffv2qWMGMpCBDPRnpvMXrqFbj0lgenS9toMJqoLjujaq8l+PNSdRTWOgHTt9PgGXr5Xh0Al3WZeNBGz0Ur4Uew+vVdcSTDBq5NLVQgEA/V6qnSBTO1J3aLXyySBwuXF7f6NvB51E9zQsUoXckqXdzFJjXLySL0DFE4dPeMl8WF+lNbPL+wEaBBOMQCHr7+W8pQOUacQ3vDvGTzPG6ImmcA/s+VZ+NKrtvF8wZ8kA/OPf9jAeaobQhK5K6xGT3hm2LoPxz/84tFnrYQAeryCaSgLDFiEpx0JAh+aRriUCYmVHhqbZqnjugAhrRMdtwdmzpxVY2bevAXPnzlUmFppaEhIScPfuXdXmo0ePkJiYiCVLlqCiokJVuDSQgQxkoD8rxcYXot13zsrMQl+AL762w+hJJmp33pZdOIEDw0wb/SjkNb/SRmkw6CNB34hLVwpRXjtJXcekW0rjcWgVjp8Nk+90FtDA9OLGCjgcOx2gwmHp0NmyLzK/z6iTqzeqVX4NAgoCGgKW0rqJOH0hAdUNC1U0SqoAnLqDq1VysMI9zjLG9wMwmnMj2JD7x6yiYYldlSkkIbuzSvA13GYIZi4ciCVr+6uqs1PnGGOLR2+Vh6O19trKTCAWEt8Ng4cPw38EPE6aaawKzOVUdMSGnX1UYrF/f9I2rYcBeLyErl+/KWBiG0JjLOXPxhAyB5WYp2CPvrqjFlZWLO8LhKNSbBAcsQQFBVmYM2cuioqKVTuHDh1S4IMmlnPnzqtjpLq6OlU+m2W1qQkxkIEMZKA/Gz198hRTp+8AM1x++rmt0nYwIyYjJV7UdjxvPiETdLDyal6FtezYB6rPmcUDVUVW+m/QsZPAgwBh3+ENKo05nTeT8juoomyXrhapAmo0beiLqrEw29FTASovBp06nx+DFlJLx89jp0OUWSWtsIcq3lZaM0HG3B0XruapaBaCE+UMqsb7/kNeeb/INJvQfBKe1BURyV0wZbYxJguv3NgPS9b0U6Gua7f2gf2IwXLcCLv9eypw8uL9fj0m4KHJZaNbH3zZzha/dLfETp+eyKnsKGP6BY6jBuNfjVqP0a0CDj0bgEcr9PDBE6RlhMIr0BLFNS7QsvVpiXNU4h59IiAVl8/PTOjjiIxCJyxeaYTRY2xQW1mnaw0qnNbNzQ3Lli1/zsRy5swZbN68GZs2bVLaFQMZyEAG+jPRxYvX0KP3ZPzrE1ah1arP9jcdjkQRni0FIbUUWsZQvQDXduh1h1Yp3wqaSmgyYbpyOn5mlhhrmhC5njkvrt6owrlL6covI7WQuTU6aBVfrxbI62zVFrUZWaWmKifHkZO+z/WjZ36PIbI03zDLKJN91R5YrlKTMycH+6Wmo+k7LwKm1+UUuRfNtT+NWg1hOnLSWTQqrYuAiu7YtKu3AhQEHPTlWLetLybPMobj6EEq3JVZRpeu7afMIivW98XsxQMQEN1Na6tZn8370r8qk81LriNTyxKf3RmjJ5nif//mgBHjtcRvBB8bBJB07GwlvzW1Wo5o136SgIzWtR4G4NGCaCopr8jDbj8n5Fc6q6Q/jaWjqeXgayPrEurIe15XLJ+Zwnj85J8wbqQ18nLz8FDneEoTS0xMLGbMmIX8/AI5/lAd52t0dLSAkmWoqqpqk7OWgQxkIAN9DBQTVyCCxgX//lQzs9CpdPwMkxcELbUM1EbUHFiqCqHRcZPmkdLaiSqSpLJ+lgIlLDN/9Eww9hxYrIS9xgIUivsrXww6hKYX91VtqnMCKlgrhRoKtsFolwQBL0xjforpy2snKDCiH4fGNGH8pErXl9SOUxEtKfldZLxNuTXeFmi0ZApzggu9+YnMMvWsDsv3TNxFc8bEmUaYscAISwRYbNrdRwEOAoxFK/tj+oKB2OLZC2Mmm2D5+n4q02hzsNH8fjdnvSaF56lFiRaA87JryUwgps/twVT3NOPkCvAgmLR1GYJ//FvTenz97djnwEZzNgCPFnTkyEH4Bc0QxGurtBtabQM98GgOOnSflcnFSQdQNMdTN59+WL9tEJxH94F/oA+uX29KOFZVVS3gYybCw8OfM7HQFLNgwQJDrg8DGchAfwriJm7KtO1K08FoFmo72v9oo/wQWgIPAorCKidcu1mn0oizlgk1DQeO71ZmlMS8H5Wwp7nkxNlwVQZeL/wJPAhKqKEgUNEAgV7gikAUEFHVME/AR74I4j6qDUah0Hm07uAqpUXRj6OJOyFDAAzbbYpAaRLi75IJNjbt7q2cQanVIMjwj+qG+Sv6K1+NcJ2ZhKHHsxYNhEdQDwEfA+Wa7hg/1RgL5Doe3+HTEzEZTaCBr3pu3l/zY0Fx3eAe1BORKV2k/25YKABm8er+iE5/OfggmKFvyYTpJvifvznCacxgdTyvqiNWbOgnvzGTilHr4Yxvv58iQONFrYcBeDSjixcvIyR8DWLTaWKhFkOv4aA5pRngaM6N4IPXsjaCI0KihyEiyUz+MJYYOb4LXNcvw/ETJ3W90Gn1JNauXYtNmzbj/PnzOH78uPqclZWlu8JABjKQgT5uunb9Fnr3nYZ//seyMZqlc3dLJeRamlkYMUKNB8u/X75epoABk23RbMK6KbFZXzVex7on9YfWKt8LvfYhpaCzMsnsP7ZT2mb4bJP5JD63PfIqLJVPiIpOEeBRvneqqoXCzy9qPPT8fsAGBTrNExTgBGB02py7bADmLR2ofDS2evbCOAEUa7b0UQCDESm8lhoQOooGxnRT4IA1U2hqYZvNw2WbAwv9Z37fJ6w7wpK6yr2hyUnTclBbYe00RDPfzDJW4Gbpun5w3dFHXde8neZMrcfugJ7o2MUS7X+2Vn4fuQI8OMZBw4fh7/9yUL95u/atp1E3AA8d3b17H4lJfvCPYASLjQAJ+nA4CgBxRNleZ5TVOaG4TkBGFf056FCqBx90NNWBDwVQ7JGa6wjPICNkldkho8gWsxZ2x/RZo1BZUal2AaTbt28rx9JFixZj/fr18PPzU8cNZCADGejPQEVFe/FzpzGN/h1kc9uhSnC1BB7MBJpdNkiARhBu3jmoQERU+r+UuYMl4OOzv5XrtPTjTMZ1+KS3up6aEB6nSYXpzc9dzlT+GTSn0HxDAELzSlntRJy9mKoKtjEnB0NtCWjY3vvSZDRnzpc5SzRtQWdVA8UrtAdiMjqrMNedvr0wY76RypVB0MHIFGoxtnj0QoQOqMVldcEO357y2hnxwmxXDzJaAoTmx5MEZDDF+dylA7DFvZcAmR4Iie+q+iUIHDvFVMBMd8xeMgBbvXph/c4+WObaX42zZbt6Ti3UTEIEK//zf45wGj1YQOEvyK/uiIkztAJydCbWQmtfTKNuAB5CLP5WUJQKT39HARQ0l7CMtT1Kau2RXWIDn2BTeIcNQlKxHUoFiDCKhdfpzSvNNSA0teRXOmKbp5H8ODYKsBRUOmD91oFwHjEQCQmxuCcgh8T8Hhs3bsSYMaNx7949dcxABjLQh0VXr17F9evXdZ/aRk+ePMPjx1r+nr8q7faIlx2vPozWHl9/a4s5S5hk60VByegShqsy78a1m7WqgivBBFOWM5RV02J0UJxVaqKcSLWMot8pcJGQ216Eem9culogm0An5JQPl/Mj1DG2e1DaYDtJuT9LW91VGzzXes6Nd8Oco9JqyCt9NQg0ojO6YJdfL8xcMBAjxplqYa4CChgVMm2ekciNXiqxGrUdsxYOVMf0Wg22o79vLe+f/pxiASnUgPA4TSa7A3vCM6QHVm3siwXL+wvQMIFPuNyDMm1sMwXgbHTrrUw1DJFln4HR3V7ooyUzedjugB7o3MNS+XtQU1NY00GBJWq2/vWJvXIybc3cYgAeQgcO1MLLf5wgaAEPTBImf1ymRs8rtcXqtb1hOvxzDLX+Cks3DkBh7WhBz04oqtLAicrr8RzwcEBBFYFHf6Tk2clnJy3bqXzHL2IInEd2gbv7dpw9e17l+1ixciVqa/foRmIgAxnoQyH6W9XX12Pbtm2K25pz58aNGygqyUBtXTmePH15SYU/O02cvEX5duj9O1gQjkKQu/eWQk0zjXRG/eGNKmkXK8NWN8xV4azHTgWhUNZU+oFQO8FXAhOCCSYKY+4MhtHSf4P+IcxOSjMK28mrtFJhs4xOSSvsrb6v9fnuzSicl16Tw9fYzM5K4DPRFkNarR2HKOA1e/FAARZ9sc2rF5a59lOghKaLecsHKKHP/Bv09aA5hE6nLfvRsx5oaP3yvnSWe6CBnO0+veDm11MBCvqK2LkMwrqtfQTsDIKZ9VBs2NlbaU54PcNv6UtCEBGb0Vn1+Vugg8w++Uog8//+1xGTBbQwVwjziQy1GIp//FMzt7BqrQF4tKBTp0/Cx3+ugARbAQ4EEwIgqp1R1eCEXbv7wsK6HWJyRsDbywQTJnWBR7i5IHZB07UaQFHcAnjQN4Smlth0a/XA0GzDiJeSvY7yY1tj4tRumDx5JDau34yUlHTdSAxkIAN9KEQNR3JyMpYuXQp/f3+sWLECOTk5urOt06NHT5RzemTsRhEqQ+AXMh1Hjx/Unf1r0f37D2FkMhv/+LeFMrEwTXqPvhYijLu8JFyzk9Je1B/eoKJYCCzOXkwW4dZN1UupP+wqArGd8vEgQKHPxpmLSdh3dJMKdaUvSGbJQJW7gz4gjFahyUUfKqsBm3cDNPQCXxP6nVQFV76n0CZg0J/b7t0LE6YbwzO4B0LiuqlsoqMmmirzBIGHhxxnvg06ldLsQf+I0ESGAWtgQt/Oq8ZAkECtBvvY6tkb3mE9sHJDX2U+mbnQSDl7sg8rh8HqPX1GqFVZIddQ66HXyDTvj9xan62xFkbbG6xc27v/cOVHUrz3Z4ybZiyAk+YWRjIxp8fz5pa/NPC4ceMmgsNcEZnECBa9r4ZmOqne5wTXDb1h6fgj0gucsWBBRziP6oBRUzvBdUdflNWP0kAKM5oq0NHkiMrjsWlW8A0bhNxSO+VwWlSlRb6U1Dkiq8QeC5b3wLz5I3H79i3daAxkIAP90cRw9sOHD6soM5Y2aGhoUMdPnTqF6dOnv7TUwfVr15BfmARP//GITjOX9cEe4UlDkZzuhnv3/nrZiWtqjqBz94nKsZTA4/Ov7GDvMhhJuS/m79Azq7jWHVyJW3ePqGJuNLkUV49UCcBOn49Hae145FXaoHLfLGQU9xOQYSEgJUKuzURJ7RjVhmaO0Urha9Eorff1OtxcMPMzwUVsBivJ/qJCT4PjuylfCebO2OXXU+36CQYo3Fk6nqGma7f2VWGvC1YMwKJV/QWY9lSCn2CFfh7Nhb6+n+asAE6xxjzP0FU6gnoE9VQAh0Bj1ea+SnPhMGqQpuHY1geu2/tg9ZY+ql/yZvdeqj894NC331qfbWG2w3tgaT8Ef/+ng5pbQU0HrBGww1BbZjj9/CunF8wtf1ng8fjxM6RlhME/zAaFVQyX1RxD9cnByutdEBI5DBMmdcT4SZ3g6PI9zKzbY8wU+aOk2sI3aBCC4oajqNZFAAU1Jfp06lo7+eUu2O7RH5lFrPHC4w5K+0HzTHGtvTxAdohIdERs4lacPm1IHmYgA/3RdPPmTeTm5qpijhEREY1lDlgMrba2BpMmTcLMmTNVQkA9PXzwWIDKfkREbYRPsDWyy2xRXKPz+6qxRWCkI4pL0vH0yV/L5BIckonvfxoJ1mfR5++gieFVkRIMn605sASXrhUjnyaW08E4dipQwEpHNBzZiDMXkxXTxMKoF0ajJArQIGsaDX1b786EwrHGZXZWmT9Zq4SCnwm6qF3wDe+hiqXRF4MOmSMnmqr8FtFpGpCgkNeHv/L8fBH8qzf1VaaXRN19eJXA10e+MIEYw2S9w7orp1Aeozll3rIBWLhygAI1C1b2V7Vv1sh7Vo/l51XSF01bflGaI6uKZCl6c5DxMqbWg3lE/vmJg3IeJhBhwrLe/c3xz3/b47Mv7V9IJvaXBR579pTAw88BuWU0gzCKRa+x0LHOPJKSaQ3/0KFw3dgPtiN/hle4BYKCBVGO+AbT53ZESKwV8uTaEka81NCswkgYWxRUOGPb7r7IKLQTNN6ibWG2XSjXRaYMR1DYfBw5sg8PHxpyeBjIQH8EsXo0I8sY1k6/Dj3R5KLVVloEP19fuO3cqUwvjE6j02lObiy8/Ccos6oWgq9pPPmMl8h6kFpoiaComTh+/Iiuxb8GrVgdgC++ccAnn2nVaL9pb4PNHlqa9JcJPkauVO2bp7QYTNZF59HjZ0LVho0gg+nRS2vHIa24r9JsaN8jyHh3QIOsHx/9H7TIj65KW7HJrTc8Antgp19PpVlgki6Cie1evTB1jpEI+n4qeRdTlzNElsXTqHUgACBwYVv6aJCW96GpTw1skBnNwkyl1FCslDZGTTLF2CnGKqIlVa73FjAxWvobNVH6lPM04ayQMXmHdkewABTfCCZc0/X1ivv+tsx5+Ud2Qz/j4SqV+ubdvZFf3QHDrIYpLQjT5X/z3fhG0PGXBR7Hjh2Gp99UZBQRXHB3YiuA4XlfDS4ehVWyeMhCUnPACV7evTF6Ykf5ExlhxMj2mDavK+xdvsMS1/4CPEYIwLCW7zgJyBBQQeBR6Qi/UBNklwgo2fN824rV4kRQYoeUHBv4Bo9FSVky7t55vsqtgQxkoPdH1HLQd4NajqCgIBXmrqcDBw7A3d0dS5cuQ13dXnXs8uXLWLpkGeLiohEVtwE+oRayebGTZ56mWr3DuU7jIQKTdZ5CE4YiOW13YzTbX4HGjF+Pf6toFpZLt8ePHawbd+utCS8yM4TSN+Po6QDkVgxXppKy2knKwTQhV0sgpgGOdws0mjPHp0xBeb+ofBm7Anoqs4nLWFPlr8Gia8xxQR8GOm9On2ekQmOZwpyaDebX2OzOBGl6gKG1pwcb9AehoKYjqD73BgGO3pQSrBJ69VC1WOYvH4CJM40VkHAeO0jTriwaqHxBOM5EARV0GF22rp865zhqkDL58BzbfRnY4Hl9htSW596E2Q4jc8ZNMcH/9/8cVWZVmluYVl0Lq7XD198+7+fxlwMely9fgU/QIsRnEGzIAkGAIYChZVgsPxcIIKEZpZiAQhaRbdv7Y5jZZ5izqCfGTeyAKQu7IaVUgIY8GBu2MAZ6EHLlOoIPtptf7qzCbjWQ0ZJ1x9m27IyyS60RGm2HjCyv51S5BjKQgd490XzC+ki+vr4KdOzZ0xRZduvWLWRkZCjHUmpBmoORI0eOYfWaxRg9oSviM62Vkzl9uIqr6Gj+4jOu1o4aJ2VyKSvPxNO/QJTLM5njULP5+Pu/zJV/B0Np+xmbIy7z+RTeLZm+GTllg1G2d4qqp6L5arQ0o7w71oR+U20SAgOaQeinweJrFOYWdkNUVAhDXAkImC2U7wkKCDCY+ItmDwIUfodMbURrfRFoEKQwLTmLqzHihSBEgQ3m1ojripUb+8JpzCCMF5BDn4zlG/qphF4EPnzldTT9cKy8nz7hPVT0DDUjjFRhe/o+9YCH7/U5RAhwqH0hqGpr9EpbmBVqqdn5up0thlgMU/eEc2n/kzX+86kdvvzGBd9+P1VAh2Zu+UsBj4cPHyMm3hshCXaComnu0MBH68CDGg/m7HBEvrwvkB1NyR4XVO4fAXePfhgy7Bts8huGyn2jsKduBGbP7oA+xl9gxWZjBSYq69kmK9rqAI6+TWGtD9kdKdaq3qpomEobRCTaqJ3UyVOHZXH8a+cBMJCB3hcxb878+fOVAym1HnqiY6m3t5eAjiWoqanRHdWiNHKyczFtxggRCL1kEbdSGwYtsk2eZ7XBeH4NIRdT6yGvaQWWsrGY+5fw57pw4SL6DZyhgAfV7HQsZQEzCl4KvtYEl56ZV0OrGPt+tBoUtGQKZY6FQINgQH+eoayMBqGZg0KezpK2LoOV4yhTk9OBc/XmPkrQ028iXICG1p5Oy/ASQU7fCiYJmyaghb4ZM+YPVMCGfhkEL9RWzFo4QKWTX7a+L8xshqgIFRZesx85SPmVMAHYSgEijAzS96MHF9RuaMBC+0xfGmpGmN00taCTmqMqMhfRTQEEamiYq4O5OFqPMno9JrAJEDAzwNRcgQ9qg3j/WMH2363k8/jrAI9foWLr/SOYXIYOYFwsqB7lgqH5ZrRcNLigEJA0sSwiex2QnGqBqdM7Ya5rP+SVOyMzywKOLt9iwowumDK3CzyDBsmPLdfrnMyKBeTwVQEYfdsK6LBv7b0CPgQgtfbyZ7FGYMR0NBwoweNHj3UTMJCBDPSu6MGDB9i6dSsCAgJUJAsdSWlyWb58OTw8PHDt2lXdlcDx46fgH+gB55H9MX3eT7JRcdZ8uhqf5WbPc/NjjWuKLUpqnRAeb4G0DE/cv/dA1/Kfk8qrqtCt53gV0aJ3LJ27VHMspWBsTXC9S9bv7PWfKZRZzp3mBY6BTAdI5tag0Ge6b44rKq0z5i4ZoLKH0vwxa9EABQ6mzDFSybWWCihZLqCAES0EEo1CX7ilJkcPDPTvqYmgBoN5PNjH9PlGSiNALQbBCMNc6Xg6izk+tvWR81rBN1abZS4Ojpl+Iy370TPHQ20LnTp5Hf1A6F/CiBeG6xLscC40F/F13FQTFfpKMEINDNtvrd22sn6OI8YPwv/v/zkqkBYioK7PQM3B9POv6GA6+a8HPOr21mDVejsk5lihTC0azNtBYU/Qwc8tFo1WWGkrBKiU1Y1AdqE9fEOHISHNAjNm/IAJs7ohvdABbrsGYrwAkJmLeyAshTVfnJU2g98n6GjSeDRnHbCRBY124fJ6JwTGmCE8ehvu3NY86981sUBddnY20tPTUVhYqCrjskw/nekePzaAHQP9+Yn/d1dXV4SFhSletGgRiouLdWehAEJBQQGWrpgsgqE7Nrn1Q0LGcFkDqOVoxW+rVeazLc8915gaJ/iFOqKyKvdPbXKJT8xBh19Gq1Tpn9Kx9FtbVVlVL6RbE1zviilAudOnJoKfCUBoUmDoaUBUN1lXu6qdPjUINGkQeLB+CUEJr6Vmg8KeqcVpSlkum0sCEfp58DwFf0tQwVf6VvA9d/78zAiS5sKcCcLWbe+raq3QUVUDMpoWhWBEH4HiLSCBgIR96v012ObL7huPEwBlV3RU36GGJiyJTqndFKhhW+zPdXtvzFs+UPmo0BHWbsRglWmUGhZqJ/T+Jq310VZmdAv7/OIbO2Wi4m8w1HJos7otE/9awOPsmfPYsXsa1m3tjYDwQcoRlHZXTUWqLQ5tBx52yK+0R3GdI6oaXJCaZik/aHeEpdkgKGAQzKy+xNodJlg87xdMWthLkKid0nyoxadZW88zz8t1VMvW2sv4LBASMQV768t1M3j3VFRUhClTpqiMjLRlc6fn7e2N4OBgJCUlqQW3pKREOdhdunRJlfU3kIH+bMTwWWNjY6xcufI5X46TJ8/A188D46cMxE4fEyTn2qnw+IIKRxRTS6rTYr6atXVFhdrzOzW2yCiyRnDYHAE9p3Q9/fnI3StShIuTSpXOiBYml6Lgp0r/bYXby5haDQroOAEZDCXdLoKdfbF+CDOETplrpEwVLMK2WoQxs3Qy4yajQXieu3UCC2pCqGFgki0KY3X8JePmMebTcBOBT4BC7QFBD0HKLv8ejcKcTKdSggFGvVDjQKBAbcSy9RqwoXaC7RCwtOyTr80Bj2pP5spj1MyExHdTYbxbBCjRFDRygqnKIUJwQ0DDcF9GmjBp2VaPXuo+uIwzVeG/jIwhQHpbjQeZc6R2pfcAc/zws7UyR9FMxTL5TRlM/yLOpTdv3oaXzxpEJFiiQACDT7AxPAMGIz7NGsV7nBsXBw2AvJoL9jiirMYRYZFDsX7HQMRmaRqNIuGyfY4Y5/wllm4ykevGYvXKzhg1o5sg2u6CuG1QVu+EErYjC5Ayq7Rom6CEqdVzyq0QEOoiQj8bv2r15N4L0XmOSZL0RIe62tpaFTro4+OjwgqXLVuG7du3IzAwEAkJCUoVzV0iVdMGMtCfhWhuoXmFKdGfPv1Vnr1SLF81A7MW9EKiesbt4R1iisgkcw1AcK2QTULLZ/gFbrGx4XPPKLaweEukZfpJf39Ok8vqddvxZTuCDht88l97VceDu3BqFVoTWG1lJYClDQo4mhb0x7njp5Cn4Gc0CIUdzQjppfRt6KrMFvTloNBlCXemJefOXO8gyuMU9o19KIHeOthgXxT6fCUzlJYJu1RyLhHuFPT0y6Amhbk6KND1xdZUFIrO/EHTT0qBFjLL1OV64NOyPzKTjNEBlef5PYITZiplFI3eD4U5UmhOYZiv0WAzVd6e1zDHB+dLsxL9Sejrwaqy1EAxAodmlrf9XfTMOdKx1tJhCP7vb46qDs3oSVrBODoZf/PduL8G8Hj86CniEoLgH2aL/EprlNY6i3B3QVicGdy8BiAyYbjSMqiEP3qTi2IuKi+CA+beqD4wAhHRQzCg378wY1kPFNaOQNkeJ5TV2WDZii6YOrcnlsqPbmXfHiMmdEb79v8DjzBzBMcOQTr9PqTdgsaFiO1qfiYqr0e1HULjrJGeGYgHD96vuSMyMlJpOpiL4GVAgnZwZmykdoSL8+jRoxEfH6+K2xnIQH8WYoTL9u1u8PMNQkhoAKbMGIqt7gPV81lW54yMAhvs9OonmwJ5bpmrg8+vAhS/wWpN0a8l2neK6Wwu5/xkc1FdU6jygfzZaM78VSJozEXg2KqIFqZKpybhTQScXsArwS1CnJEgG3f1Ubt8nudxRnUQQKyWHT0FO80Iyk9D+iMYWbRGMzkwuRZ9TZjrgoJ6NyNEROi3ttvXQlz17zVzBz8T4PjLTl5vvqEZw0aADs0WFPwU8I6jBdwsMEKyAAte4xfRXX2X7USm6iJfdCCD4yc371sJcDmvzsn3GIY8ZY4xNgmwoaaG/bOYG8GFw6jBqqotnUiZpMxOxkLTDU0o1Nww6ZhnCE0pWrucF6NaCEoIaPRzfFfMLK0TZpjgf//mIPdjIKbMNsLX39rgUwEfX3875q8BPEpLCuDu64TMIisVT88Hnk6lJQJAErOssdOzH4Kjhmq5Nqi50C8U3NWoxaLZIkJn1ConJGRYwd3PFHb232HB6j7Io6OZytNhh5xSeyxb2R3Oo9pj9ryeGGL+Nbr1/heWru0LxzHfIzyVbTqhRC1AXIjIBB62ShsSm2aJqHhXZdp4n0SgsXPnTlhaWqrS/LGxsUhLS1MaDfp6nD17Fnfu3NFd3USspFtWVvZBaDzOnTunfFRoEmoL5+fno7y8/Dl1+h9NLEJWV1enxtbamFvjzMxMZf76ULVOHNf58+dRWVmJiooK9foq5jX8XU6ePKkAwB9BT578iqTkeIwaMxSTZ3ZCbPpw5cfFtYKVpf1CByMizlzlk1D+Wsq/o8X60BbWbWqYOyijyAYhkfNx4cI53Sj+PDRyzCL88xMz5VjKne5Qi2EqEoOCtzVh9TKmoKSfA4U9d+s+4ZrfAuud8JUJutKlTfpGEABwhz1+uokyKbASKzUDBAwMHWUUxxL5Ds0g1JhQADfXaiigodOi8Dg1DARLdNSk+YSfqR2g8GfSsLUCcOigqWqjSF/ksZNNlEaBoGbEeFNVhZfaBV6jn7sGKp6fZ/PjembfPE7wRIBgP2KQckidNnegMpVQs8FS9g4jB2O5a19Vh4Vpyjl3ZT7JbSr21nyejX21OPaumFEyNDt9852tjHmwAh7M4fLJf5+v2fKnBR5Hjx7BTo8JSMw0l0VEAx1N7KiABkvee/gZwzd4CFJyLQWQuOgWCIIBApCm79BUEhQ2GFbW38J4yNdYKGAiuYA+GQQsmn8GF6PKfU7CLli9uic2bjeBxfBP0dvoMyzbZIwcaae41hEV0hajYwg+GP/PzKZpBdayEM3FoUNabYjXpcuXL6Gmthj79+9RhaouX7qCRw9bX8jpwU8zy44dO5QgIwhZt24dFi9ejDVr1sDT01MlU6J2g+fpcHfo0CHMmzdP2v7jMzBS45KSkqJ8VKgibwszEdSsWbOey9fwRxPNW7yn/B1aG3NL5u8ye/ZsuLm5Nabz/tCI5gr+n9avX48tW7b8JtPHaOHChdi9e7dyeP696dKly6rGin/INARFm8lzbCebFL051B6ZBfbYtrs/cmRz0qQZ1Z71pvWkjayAB1m+W2uL8EQrpGb448GDP5P/1K+wtFmA//unGf4rwIO2fSa/ohB83bBNggaaEyjsZ8suftOuXuo4w1jpABqW2E2BCA8BHrMXDVDX0m+DGTt5Xu9jQUGujwhpTdhSq0DAQKYpg/1SK0KfCzqertveR4EJCvcx0j7BBP0o2BcLpNGfgmXuWWmWjpp0XJ06z0hnEtI0JS/0qRsXXzkummF4j5j/gkCKfiAeQT3VtYxQmb+8v8rZwfTnBCGMtGHxN86TgIjaHs6fY1cgR9p9l8BCP87WzjVnzplama49LdGznzlGC0js0NkK//krAI8LFy7D3WsBopLMRajrPMpbWQBYQ6Wg0gkB4YMFgBghLtVc+X0UM7qE4EO3uNCuy0gTL+/+MB30GWYu7ousCrluLwu/8RqmXOei5IQCsixe6QIk8ksc4WTzKVymdEJWlYuAFAekZttgi3t/7Ao2lcXNGaUEQKU2CIoajT01TR71r0Pc/CanRmC7hy28g5wREDYd8UkbUFwahbr6POWkeuDgPrkvF5QJ5+CBo/D28sXx48/nFKBphdoW7qypCaF/B80xrMxJYeLs7IzTp0/rrv7j6OHDhwoQkV+HKNxoNvpQiGYuOvW+DlFDEhUV9YcI6bYQS8JzTpwbASIjpF7F1JCw8Br/b0zo9XvR40fP5JnYi7CodfAJsUaWPIOle2VDwvWBycDo7C3PNJ/j2BQzeaZtlaZCe86brSWvzdKOWjMckC9rhXewE2rqij9YDdbr0pMndzDUbC7+7x/DFfBgDo8ps40VCGhNAL+KaW5gunAKdkZJMA9GYW0HpV0gGKGZhKCBbVMLoDJ4buqrjkekdH2hPb2wb/mZdVBYkp4JuIIFfNBswuJu9I9gGnLWQ2F+j/VynunJGbI6cxGBUG/lP0ENiJuADQpm5VgqwIR+HK35bBAY0OkyIJrpzLWS93pnVJqJmBV1/DQT5StCcKGylBb/AncBI5PlPvIaghKv0O5K60JNDLU1jYCjRX9vw83NQSx1r4/caXldc+Z3aPoaZGamQCdBUudulip77Z8aeNy9cx9hEbsRGGElDzd3LlxAuItxQPk+EfSsmyILh97TXNvZOCEmyVL5fYTHmqOwQosu0RYZ7foCaaN8nwsS0yywYUd/RKZZS5uMjGGCMFlQ1LXSHpkLV50jCipssdt7gPxx5LO0V1HjhLDgIej4898xZUF3FAmYya+yREi0NbJzo/CmmmY6xAWGbkRGkQtK9mpOsEm5wxEaPwTB0rZXgIPwBMQlrkV5ZST8A7dg5qypSEpKQ0PDIVy+TCGha6wV4s6cJpYJEyZ8UMCDDq9Uz1PA/RaTqFloHi75RxPBw5IlS1Qyq7bMg8Txh4eHP5f06kMijotaM/5GbSUCDoIp+hP9HnTlyjXk5iXAO2A8opKHK02Gps3QPceNGwlNs1H8XAScbkOizvHzq7kpmo3tajWdSmt0kTHynKYVWSMwfI48gxd1o/u46cLFUzAynY6//ctcmVq++NoOs0VIqwJlrwk8yHS6pKCmeYWJvWiyGTXJBDMWDlSpxFXdEmmX2gIK4ST5DoVjawKSgIQ+HxTSZPp2cIdODQmFPcHC7MUDMH3eQCVkmZ58zGRTjJ1qojQLFPYsbR8k/dB8Qn8N9ss+mwt99t3ys/4Y+6Omgnk7WDmWvij01aAPB3NsEPBMkLEE6cxDrIHCe8B50z+F3yFg0c/hTe5pW5j3Rl+Bl9V2eW9p3koXENTy2ubMeTKLKU1A//d3BwyzHIpf/uzAg7barJxk+MguIqfEWsXN05GzrM4eOUU2SpWq1WcRUCCLATOGNhZ0EkCSmmOHnZ4DBbQMRqZcX1rnrJlQaEohgJHrSmudULbXSRYjDZBoi5B+odEWF37WQI1cv9dZu1bazy+xw6rlXQQF/ojEfCcU1lkhOtkK8YluuH37nm4Wr090UAsKXYGMAgdtVyb9ar4swjJ3mnU4T4YRJ2RYwiPARB7iHpg1dzBWrh2PNesWwMd3p4CfFGRkZqC0tFyEwRncvHFHaVNIp0+fwfbtO9RO9o8m7pSTk5NV1knmIMnLy/tNph/B1KlTlTbnQyEKaQIPmrTo50Fubex6ZngzI442b96sfCI+RKIPDbVkjI6iz1BWVtYrmXNmWnKClYMHD+paeT/06OETHDm8H9Fxm+ETYoXsEltZG6jd4LOr13CSaWpt9kzzfctnXL3/DZbv5AlzLeDGpWyvo6xD9kgtsEW+bFg0QGKD8AQbpGUG4tGjj79I5L6GBvTuNxl//7dFI/CgxoCCjNqJ1oTVq5imDwpjajlUfg2PXpgjApg1UprnnyBTCOtZ/30e1wtpRrbQ2TM8qQu2+/QSYdpVAQE6ZlLoU8NB3xD6SdBJcs5S5r/oo9KW03F0h29PpUmhoyZBhL5fcvMx68fC9wRcDOlVoEeACp096QhL8ETzDZm+EDTbULAzLTv9N5hzhCG9dCxtnIeMlfNo2d+7Zo6d46VmhZ8JrgiO6LeitEy/0T+Bx+SZxur3Z2jtjx0Z4cS06aPw7fcEHjP+XMCjpnYP3LzGIjnXAmUidAtkAaHQT8m0xIIl3TFxyi9YuKIPEgvsUFrPhUHvUKotNAQVuaX28A40gaf/ICRkWivhrRWR4wLUxgWnBauFp84R0bHmsHVoj6B4abfeEYnZVgiLXIbz58/qZvBmRHu/p89EpBcyjfOrxshwPoIRB5Q3jFBgJCZtOBav6gYrh88FaQsYWWCMhcussW3nfPj6b0ZUDENp47Bu7QblW3D16g1dr38c0SlTqxi6BKmpqW1iJkobP368EnQfCtEfgveUTrv0WWlt3C2ZWh6GOn9ImpvmRKdkJuKimY4+KW3hXbt2Ye7cuSqnxvuiK5cvITsnEj6BEwTsW6iNRtPm4f2wimCjD5e8pyYyOmGYgLLe8AiyRLE8/yV12oYmX9Ygn2Bn1L/HvD2/F5WUVqN7zwn4hy5r6Rff2KoqrhRIbyIwKWwpqD2Cuithz2yYzNXBXXhrQphqfgpKPdggSKDvBivMeoV0Vw6YjPZgHgsCEZoGKCgJbGjSoVZj3ba+SjPCCBp+l6CJ9VHYV3NQ05x5jv1xXPxMQETHUIbS0meDZpEV0seYKabKREPwtNVDy7tB/xVWtF29pY8y2fiEd1cOpZzvy/p7l8yx64GUdk87wUPmTjOSvwAghhvTSZQaIAI/XttaO3rOKusocnYA2n1vg+9/ssY339mo/8KfEnicOXtWhO8cRCYNRfleZxGqLDtvh5IqO8ye2RHOkzrCJ2gwbKy/xFb/ocgosQarz2o7GrIWzqqAhiwWoTFDsdNrgFqkihmJUqNpDVpbYH6L+b082dkkZ1nIn8ocRfXOyCqxQmDEZOytr9XN4M3p0KED8A8boZxlXw089Mz50rnVUQG08r1OiEoaDq/goYiU+SblWCIkbgg27e6DpWt6Y8rMHnAZ3Rlb3cYhJ98fNXXZqN9Xjv0Ne5Xphdqax49+Pxv1o0eP1W76dbUX/n7+ymT0oRB9aqKjY9DQsF93pG0UHR2tND0fItEsR2CkNw21lWJiYpQW633Q+fMXEBK2Af7hlsgutZL/vGw4dJrMNmsv3ojtwFpPBVXOKJP+pk7riBFTOmG39xBs2z0Qqfk0vXCtspVNgy2CIxY9l6r9Y6T09FL80kWfLt1ehI2tqqD6Ns6OFOJ0vtQL/ubtNNc80CTBMFvXHb2VGSY8uasCF0waxgyh9NGgiWONCHtqTJhNlG1Q2HoG9VBClVoJgg0V0SLtEZjo29f3qWdqcHgNv09wQu0Ek3gR2NBXIzpNAFDJL9jm3Vv5OjDixsZxiNJs0J+EgIr5Rmi24biZfIumI034v9jfu2beOzK1Mgyx5SuBF3OLMEqI82CuE2ZYpUMtNUyTZhmrObfWnp6ppaIvCp1KmUDu869sVXTTn87Ucu3aDfgGuiI42kyEKIWqVqCtiLbbIksYGf8T3tF2qmCTve3nWLiqP+at7IH0UjvZ+TOluW7nQ5OKWoxYYdYRcWkW2OFhhBBpN6dMWyRaX2BezapNgpwaW2Wmya2wkbHKjqs0STeDt6OCwmzEZ4xGfiU1NzQlEUw4N+7q2Kd+gdXSt9MXhUBLzss9ob2Z4CMh0wIe/sayQJvIfO1Qud8F5fucULFvpFpAUwssEZYwGEFRFggMHwH/kImIiF2C7HxflJbFo7IqC7V1lbh85f2GA9+790h2/ilYvHi5LHQ5wtnIyGD69yykpbbOmZm5GDN2ArKzPxyNx8MHTxEcHC5AIgHHjp7CiROncfzYKXl/Un3WmO91n+Xc/v2HsW2bGwryS3StfFh08+ZdLF++Gnduv14J+KCgUMTHvR/gceDgAezynqyyhtLXS60NfCYV89mQ5189F2/LTSCGPiNl8gyyqOQOj4Hw9jGDjf332OozGImp5hgy7DMs2WSE3Go6mHP9sUFEgjXSMoPx5MnHm049LDwbP3UYjX9/aqUBj3a2Kv34y4R3W7i17/IztQLUDlD9z2PMTcGIEoeRWkKvBSsHqPOsjUIfihUb+2HTrj5q986QTzqu6jUKDD9lO0kifPVgRt9Xc7DD9xSsyu8iows8pM9QARz0xWDkCX1FyHRWJcDhtfwuo15oVqFGgwKdocAEKgQsBDfklv2+a2bbHD+Z2hj6sRBobd7VSznlMg8ITT6cz1IBa64CHkaON1U+KcwNwrBdZoUlMGqtfT3zPB1su/exEABqr5xMyV9/O/bPAzzu3X+IhMRgeAdZK0GqHnwRpIUi5Ak8SspsMW3Gz5g+vydmzOoCS3n4rW2/x9RFXeWHYEbCQShiYjEFPghahKtYDp++Ec5Iy7eFu58JfIIHIb2ANmGG3BKcaImAfpuZMMxGhc3yc2GlLcLj7JGU6o1nT99NkrC4+ACk5o2Q9qm6dUJBufQRPUz+YLbILbUVUGKpHE6L6xjuK2BCQEahgBL6nWiLnuY8q0xNxQ7wDTaGe4AxkrKsdN78Mn7eF1XsykFpf0rofFtjh4xiC8SlD0dkopX8BsOx03M0MrLjdCN7farbW4bS8gRU70lG1Z6k57i6JhmV8lpYEgkP7+UYZvELHFz6w8q2NwYN6SwLe1+4jBwAR+d+wn3h6CKs3veD04j+GGz2M/yC1qG+IUu11bL9Rq5JQnlVooylQjeq16djxw6jvCJVtdVaH9W1KSivjIe751KsXDMBGzbPxpKlk7Ftx0K4uS/Ejl0LhOcLLxLm5/nYKa9bt8/FkmWjERG9XeaR2WrbzbmyOgn7Gva8tgaiOV29eg01tfmoqI5vtQ891+xNRWFxJOYtHCsCyBvBId6ITwhCcmowEpMChYOQkBQszNcmTk2PwIpVM+RerETDgSxpK/GFtqv5KnMpKUvAhYtnG32P2kKsi1JQlALfEM3XQithoIH0F5/X1+Hm39feM6qNgL9EPofFDkdUioUAsW6YOKUbbJy+x+jJnbF5twksrb7ElHm9kFYi6ww3CDS5VFnDL2QU9ta/+f/uj6Zd7vH49ntnlS6ddVpYIG6njxbh8bZCVf99baeuhZkyKyk1FMwgyp0505/TF4F90i9j7ba+cB5nqgQnTQd0JKXJIyimu3IObRyTvL5sfAQkChxInzTlcOfP3CDMl0HNACNf6I8xeZaRCmllX/TV4HHllyEcLMKcIEgvtPUgoGVf75LZhwIzOuBEXxaajKjdIOihD8fG3b1VkTqmV2eBN4Iy+rUwiofaocWrtZTuBCVMSkYT1Mvuk57ZZ3B8N/Q3GY5/6tKla8DjT5S5tLg0H24+jipJGL3PteqvTQsC82YkZVhhwaJumD6rMyZP74ox04jKHOG6tjfGTv4FO/1NkF5EsKIBClVNVpg2Wkau5JU5wT9sCHb5GCE+3VKnSXidhUvTQnCxi0+3Rmj4qnfqKxEQuBppeQKyCLRqXZCUZgZbh3bY6jsIETFDMXtZd9l9uSAxfRiWrOoBz9BByKm0lz+JlYApLnqjlIakQkBJmYAP5iYJSRgiC/VgZBazkq/MtUo3Xz24093j5k6s5fvskZrvLIIkRDey1ydPvyWyOx2oTF1B0UNe5JghCIkbhohEcwFUtojLsEFYvJWgdmNs3G4s11ggIdtGHjJLxKRZITbNWlg+C8dn2iFcvhfYWrvNODh2sOyeBsPbd4WqavwmFJ8YIiDMHCHSVmt9kINlLhFJFohOsYJv+CAsW9sV67YMhG/YMDlmLmMdhvAES2EL3fvhinl9mLwGRr+8bXJwzGD4hQ+TeazGgwdtjzJpSTV76uETOAmBUUat9qPnYBlPsPxunkFDsNK1J0ZN+BqjJn6HRatYKbOH7Kq42HWR1y5YI+/JPLZqQzdsde8v7Q9VGX5fbHswQvgaNQjbPEwF0OUJmNANro10TZ63iNgt6n7TaVz7L/M/zWe+rc9xC9ZlIVW+YgrIaKbL2JRh8AkZglmy3gwZ/gWmzuyKjh3/geGy6RkzqRMcRvyIUVOYzttKt+FhG8I1NkjPd0BAyHxcuXJZN/KPizZviRQBo9Vp0QOPHbrQ0t8SWHpWO3IR8vrr9QKUQpv5OPyjuqvaJBSITMlNgT5mkqkKPc0o7agcROlHQRDAaq+MVCHYoE8F/T+U/wUF8kvGw+PsS68doNMpTQcMu12/QwuhZc0Vgpxl6/rKGDStAM0QNJfQrMOoFK3qrQY0mM+Dfao+2ngf3pQ5ZoIdalOYJVX5vJT8ovJ9UAvDyBzeE6fRpirN+7T5RipnCefB+0rAtkRAHMOK+V2CDWp4NNNT6302Z15DsDbIbBj+oSsQR/7mu/F/DuDBpFa7vKbIH2KYMido3uNcFPTCUeNiAQ97Gsaieu8ouLi0w4KVA7Fe/oiWNt9i9vx+sBndHrF5DLl1AhOFFe5x0UwjClhQoDOKZQTC48yww6M/IhPMUFjpKNeznzYsWqodO/lBbBAQOhtHjhzSzeDt6f69+/ANmCkLlpW6B/llNpg7pyP6mHyJiXO6Y5ebCcbP76oSm7lt74ceA/6LqfN7KLXZmg295YEcLIukOXaLsN/iMRBp9LivcEBuhYs8gFrkT1XDSLVYa2YaLrZcZPn++bkXVFsjKXuC7OTf3P8gKs4VKXQOrieI+i2mQzBzrDB02UkE0zB4BZvIwjJcOe+WyP0ofuE7v82le+2QWWKLqNgNr7Wzbk6Z2TECjEQQ1du02kdzLq6j8yFNcPYIiODvMUjVCKmod5Gx6K/TtEyvw6V1LGgoYCtqw1sBj9raBiRnzhVwSWfr1vtSrEAoTXsO8n9zBrN+BkUNQWDEEKTk2aLqwAhU7HcQgEvzHYEuX5lwz1nlyaEZRJsnTZ1N7RbLsWIBxMW1drJjs0FNXeFrAw/S4cOHEBg2Q8CxpeqD/2Gl+XgT4KFMNDTN0vFc2pKxEfTvaXBASKQxRo3/GVOmdUa/vv9Bb3kWh5p/heEO7eEVIcAxyVo2Oi5qU1RczdBdPk8yPxkHcwBFJNogLSPwjf97fyRt2hyhgMcnnwnw+FwDHpt3E3g0AYlXMbUK9HdgVk4Kf6UhkO8xGoXRLdRYTF9gpCrLjp1irDQe9JXgTp0OmgQcVPOvl107/TQIPig8yQQtHMPLxsExkmmGYFpyApnMso4qR8iIcaZKy+Es/TKh2KLV/VSUi9PoQUozQC0Hq8/Sr4R5PpQJRebSWj/vmjkfbewaOKBmg74tND0x6Rl9W+hcy3vJJGdm1kNV5Iyl/RB1X5lKnuX+6WBLjQjnTeDAtl51v17G+u8wY+3f/9kceLA67UcOPJiZ01t2x9yd0g9BvxPXZxx8bpGoomqVPg0O8PQdhIlTf4HTyPaYs7w37Jx/xDo3Izk/EjFJw7DLdwgK6kfLIsLFRb8oCdeIgKsbgQTZOe/yNoJ/2CBkF2t23Of6apVZ/M0O/uEjUVH5bhNYnT51CoHh45FVYqlCA6PihsLS8htMntkbA4d9gcULemH5ziHILXPEevnTrdk5CNt3maBrj08xaPA3GDm5KxYs7ozRE3/CYPN2cN06EBt2GmPxaj7kFsrEtMvXBKHJViisclGe+ARcxdVaVIx+jlQXpxfJLj1uKs5ffHMfj4iYdUgU4EAho+1KX8XymysnQVsl9IoFMIYnDoebtzFC44cjWwQ5hXrjb0hutZ3nmRoeOvtFvgXwyMiMRkwqtUcUTK338zzLPa2lo6ETwuPN1BzCZQ68xxS86l63+r2XM9X3ueX2iInbgYcP3zw7JoFHYvpceQasW+2nkdU95jOjPTcU7nTgZm0kags5L/oK0cSnnC5lTmqjoJi/5cvmyPnTSdNOFlVr7HlD4EHKLUgUYGcpbRJAS5vPPaevwRwvx0bzozwPCenm2Ok9GIkF9qgU8LFsaSe4jPkJ02Z2xqSZPRCSYA3voEGIzrBDZb0zShVooa9VMyAvn/nfyy+3EYA0CgcO1OhG/fHQhk3hAjYcG4EHfTyoJfgtAcZzFJ5Z5Z3AwmezlwxQmgZqNegjQmdQG6chWLB8gAo/ZW4QmgqYWGveUtlICiihX8diloVP7KpAB9uksNW3rX+v75MaCP0unmCDoIGOlawFw11/aIKWQ4Nht6zwSkDEsNvx05hvozf8o7urUGEm+6KvByNYknTtNp/bu2C9uYRjfe64HKP5h/OlZoL5NjgWRqAQXDB52xIBSYEyVgIvAgsmQXMP6qkAG+fE8er9TfR9NL9PzfviPaQ2quW55szr6Nsy3GYY/vYc8JgsoOMjLovPirPRsR7wDZWdLbUO6gHmg6t3FOOCoF8gyPIwy3GaUOjRHpdhITtLM4we9RNGT+uOwr2yE6sdgZAQUwwe/AXmreuL1BKaEdiWtoiy/QLph0WjMgvt4B1oCndfY6TJTo7HtGvZJxdK/Ri4kBDw2MvOzx6pGaFvnCTsZVRTU4GoxNHIq7ASMGCHhCRzeIUOQ1iMOSbP/hmLF8ufcFkfrN/SD5OndMZIAV0L5nfFEPNvMWDQl/CLtcH69d1hJWDF0vZnLFjSB0Os5dzgL7HTazAcnL7D6EmdsMFzONZtNkJynj2iRCCm5HHh5M5Udq0NzrJjd5RduhkCQ+e8lXNcROxaAR5axtnG3/BlrH5bvm+69/w/JGZbq1wl3qGDkCq/D2vzaNc1+1+8gqklSZffODJ24xsDj5S0UEQnUyvWlj75n5FXxdo9ZS2hXb6mCIgcirQC2RU3/r/aznRwzC13EOCx/a2BR1IGgYeMo5V+mlj7z2vvZbwyH7UREECckGUBNx/mJxgs99ZabQT4PPHZaAQrfP/S34n/NzvEptlhT23RGwOPS5evICxqvcpqTADdBDzaeH/Vsy33VtYS/q8q6kcgKtkC62THOGH8j5ixvC8qj45FcakNxk/qgFHCqzYMQFDccNQcHCm/iaaZzZf5cP7KrNs4f7YvxwSMpOXbIDRyKa5f/+PD11+H1m8I0wEPhlBqUS1rtvRRwqg1YZasnCuF5RxNINyZM4JinAh4pienDwW1GzRvEGjQl2PGAiO1k1dRKCJs3fx6KTOCHlwowdlMQFMTwB08NRZ8VcdE2BKgULNBUw3DRhkJs2l3L1Vdlbt/Rr3ohS2dQ1nNlc6rNEPQOZUZR3megrslqHmXTEAQm6EVs9P8TZrO6edBkwnHzPukAMccI0yaZYSJM4yVMys1IAQMHCv9TagV0Ws0VDu8Z62Mn8e0OUrf2Z2Vxsk3vMdzY2iNcyo7wkruY3ONR7v2HzHwYJKdzKwEWZRZcZa7BWo7qNHgosVF4cUFRDsni4UsXFRnlsqOI18W5FnTO2LirG4ITbFAhSxCQf5DYWzyGZwndIRXpAUq94+VazVNCbORagslVaryvtIJgRFDscvLGHGpFgpgKPDBHUwVE4+xby6gIqiTrREdvwl37rz7+hqJSaFIyqZjqbazLpWFrZRAQIRnVok9YmVR3LKzLzZt64018sccO70DNm4diFXr+8kD9h2CY+0wa3YnGPX7D+xHdcasmV0wamwHzFwp4CvLBlZ232HC7F6ISHJA/37/xsxF3TFpyk8ITpI5y841NdsKW3b3Q3iaJZKz7RAVt143sjejiFhXld9EqcJ19++3mfedzIVbBIIIOhbs8wsdKgBxKDIYtqj+J02/yauY2pb0Imo81r8x8EjPjFQaD2qIWuvjedaPSxOujLqgT05OiSO8AgcjLG6YnJP5CZB48bsvZ+6eNY3HtncEPKxb7aeR1W+g0z7qWEVPyTlGhGUV28MryAThIoTVc9v4HbL2rL7QZiNT6yH/ZwU8it8YeJAO7N8Hv+ApAugsUKo0m/pxc0z6cTRjPv/8XeTZ5nPNPDjV+0coMLXT3UgAuTHmreyJoGBTWFq3x84gRn0NxbTZnbFxpymyS50F4HCN4n+Ba5Y2HwW0VB+6Oer+v+p/UCnPUoID0jOCPyqTyzrXEHz5tcNzwGOlgAQKo5aCTf+ZQp9ZQxmKOm2esap/ojJ77uijjtFpkwmsWI+EpgEKWvpX0C8hPkfbXb9McPI4hS3BxbJ1/ZWfhnL2jOsq46K/wwBVfI2OqSFx3dQxlrmnsE4UIKT3TaHvBoEPo0CYq0MfrdJan2/Lql3dfAgOqEWhIytL/PO+sFaN3hk2RcZHTQvHa+8yWBWuo68GQ3bpBEt/DjqFqpwlch/YPu+Hftz6PpoDNZ7PLJN7KmCDyc8IUpjThCYspm1n/7xGf31rTODBSrlNzqX2HzfwqK2rgZvnWKTka8KpMZLlNZi7HDpFMpPo6s094ScgIyzaBLb232DNDmPEptph/MQOmL+8J3yizGRnRLOCbmGQ72oe8TQvjERk4nDs8jZGSPRQ5KtU6zImmnYEfPDaJBGigWELcPHi+6lCGRi0Ecm5VGvL2HTj0zPvD+tP0Gm0st5FdleOyBHAVbxvBBIzLLBifU8BDYOwfnt/+AUNwTZP+dOOaofNOwchtdwJYSGmMJeFdOr83ogXAGNh9Q169/kEvY3+i5hsW5RLm8GhJhg0+HPsDjdHSt4YJCb76kb2ZqSAR46lNp9mc2kb6wUYE8dpx2JTzZGcY40SBQrb9l9RGo8iajzeHHhk5cQjLl0zTbXWx2+yCDr6r+RXOCutGs0MqkJya9e+hJXGQ/6TMfFvCzz2C/CY1waNx8uZzw//j/kV9kjNs9SeJyVs2/67UPjHpdmi5i00HiT+pplZcQiIoOnIRvNdetU4+J9SgNBWgL2AgVwrbHYfIKCiH+wtv4OZ1U8wsf5G1gALLF7QDUbcvEz5BVu8TZV5VvmIqTbY3m/PlSCFQDm31FI2N2PQ8BGZXNasC8IXjcCDSaNsVcZRCiO9sNMzP1OAUUAyJTrNAhZ2Q1XG0DWbtWyl1EJQA0J/BUZW0LFU+TKI4H+llkGOU9BSS0BNyjIBFhTKFKTZFR1V5Aa1KTQ58JU+Igy/paaAPh004VD7oncOpSlGD3Be6OsdMtun9oZmH46dJhJqahiKS3BGvwkCLl6nN3vwlZofXkPHWubioImK6c1pLqIZpqW/CYGGHjwwwZkyTenmpvKRePRSWVYJaKghIZAh+GO4bW6Vlv/kVcykbI6jB+Nfn9irHB6ff+UkwGPKxwk8jh87CQ+febL7HqrSgCtNRwth2zYmMGDIGx3dRqBAhOzWHX0xfUFX5JQ5Yc2anrAb2R4uk77HxJk9EJ8l1zUQ5HCx5PcpTLiD4c7UGclZ1vD0N5Hdqans6rQdEc9nl9nCN3gs9u1/fwtHQOgiJMlC2KQhaD5PjbXdFjU+jrLIasnVqBGp2O+MsvqR8t5FFkgXpOZbwD9ssMzXVjlnRkQNxeyFvWQB6A8PbxMsEPQ8fWoH9B3+jaBsOxWaGxM/DFa2XyNahHtizgSUlLxd9smIWPp4WL4h8OD8dYJeCREtIZwGQuT4ywRLC343wCMOsW8DPDgX+b8xeR25aXfcdv7QgIf2/GigsLBRM8JjbZubZmqxfStTi54uX7qKkPBViBZgymehEQi10i+5WMZbKWtFXqkI0kVdMW52V4TGW2D10l745Iv/D71NvsaUGd0wb1kPzF3UBV4Rw+QZErDPsH4FOjjXF9ttnflflf+u/H7JeXYIjVyO69ev60b+YVNL4MGU6ayrwuRUzXfVeqZgZw4NCnv6TnB3TqDCHToTazHfBbOPEmBwF/6ynTYFMYGBHowkitD2i+ym0p/TV4RCk46g1B6wdPsO315K08FspctceY3m17FyU1/lJ0GhzzG31tf7YD2IoPaC0SQ0TzHJGLO+0rxB8wnnwvvECrUEU9T++Eb0UN/nd6PlXlErou6B3A89sGsJlnic0S7MAusTrqVoZ0gyv0dTDqNy5gtPmmmEGXKPfCO6KXMWqwzPWjSgMYtr8zZbstJ4jBis8ngQeHzxtQu+/f4jBB7Xr98U4bdSdgBmIiy1RYhOo21dtJ5n+Q4XwhqaXhwFeNghIcMKBdWygw8ZBHOLr5FQNFIdGzehk/wZjRGROBzFIpxLlWZB36/WDrUcuWV28AkxhZuPCZJzrdXiGhAuQr+Ihcx0k3jHdP3aDfgIsEnON5PF8+XAQzvOhY+Lvdw7+UyzUWP2RjlGcEJTUfleFxEw1NrI7rTSUXbtlvAIMkZQ5DBB1dZIzbaGq/tAZBQ7oUJ+h/hkc/mDfYu4fHP5M4/DmdNvV0Pk7TQenKdO0OtV5wps8HfiPPm+5Xde5D8eeHC88tpcWLVx7M35QwIez7Galx54tHL+JdwEPN7O1KKnuroa2RhMRHoBSw3w/vL/o+emfuk3xA2Ob6ARAsKGYbDpfxGS4YLaoyOQmWsBe6cfMGp6V7j7DsFWHyMU149A1X4nlNI0puaof2Ufz8+pVVbrGgGLE/IqWcvFAenZoW8c2v170uatDKfVfDz01WlHTjRVUSUv0xZQ1c/wUzo7Ml03hR8Fmx5EvEzIUajqtRDc8TOXhr5aK00idLCkZoPmBoIKfuZ1PE+TC0EOBTn9NtgWwQaBkL7f1vp8V0wNCk0+7IfjpymIIIv5NAg8WCCOOTToV0ITDzU+U+cYKRMTgQK1FLxfrCOj18qwnZcBM30/jf1RmyHzXybAhpog3jf+Dkwqxt+LTraTZhorYDZhuom6h1PmGintU1uq1BJ4MGqGPh4EHl9+M7IxXfpHAzwYMpqcHIzdPqyxwAWLOxTaXFt5aFtlndCR62kmUT4bwsWyI6lUMf0UNo4qU2cAgYfVt9jlORQz53SAndN3AkS+kR1OJxTsHY3sYmtlqiGrXRLHIFyyh0nInBEUPQgegSbY7jEUCYleePTogW4W754qK8sQFjsO2WWWImQo4J5fMBu52Tg10CTj5/3QJUqjwy1DcRuL5tE/RUUCaaCqvF47T98JValTjjNREvvMyLfCLn+Za64lgqOmqboxb0Nvp/EQ1s+T90LNW7fYq+NtW/jfFfB4c1MLfyP9b6b7XdsqtJqxHnhEf3DAQ898JnXc2nUtuMnU8m6AB9ugL05wNKtEUxPDdUL739OsQiBOB9TMPEu4bhUhNbcLRo3vBEe79li22URFivkFD8WiNX2wdlsvlB8YLWDcSZ6nEcq3JqtInpM9LvKsMIGgtF2py6jcyPydZT3i86Z/RnlcfdbWF2pMMkusERg5AfsPvH15hfdNvr4pIlRGqjweFDi075vbDlGRF3ofg9Y4VQAHhSYF2suEGo9TOCrtgDBL2NP8wB04hTMdQKk1icvqohw/Zyw0Ak0mW0VY05RCQU0zBLUByvQg7VHDQCCi7/dlfb8Vt9IuTUasusv+CUA4RpqWKOzp8Epfjt3+miOrmc1QBTzo0EpAxfwgNINEpXVWpqiXjVk/H02TQl+NJsdamnMYArxpd2/lvMsy/QRxdGKlUyq1HgQ4PhHdsWhVf6zb2rfRQbVlPy2ZwIYZYAcPH4a/qzwetgJGR39cwOPRw8coLMyEmyfzSzCLJh9KPsB8qJs9rK9i3YPMh5yF47j7TxfhtnhVT/kBGeInD7ksNNz1ZBXKjn5jb0yc3AHjJnWA46gf8fNP/4dREzphwy5TuO7si2IVvkvvdC6a2hj4nipx5stgplPXjTNw9co13SzeDyWnhCMla6IIBC6Yeqc1crO5t8YctyyCvJampphEc3gFmMpDrfON4L1SC3Cz65sJBzro8pULI+9Z1f5RykwTEb1KVcp9G3qnwKMt96IVfifAI/ttTS3N+Q3noYCHwzsAHg1IbFNUyxtw4+/12/yuNR4kZmUNDF2lks2VCcigH5RyiJW+0nKsVVh1WroFHOy/UT4ATAg2bVYPWNl9jTHjO2Li9J7wijFXeVgKaL6ts0dKpgVWr+uDyXO6ISjeAhUHXaQ9eT4r5ZlS8216npjVWK1P8qrWE70WV53X3hMQJWRZITx65QdvcomJycfPncbg359aKuBBrUc/o+EKCLxsN94WVsI1r7PKy8E8Gbv8eiqnVWbdpBbA2nGISvLFjJvUZvB6XstaI8opVQQ0hSqzlRII6NtU7bbo6025tbYohDXTR5N2g86xqvz9DGPZtPVSpp+E7M7KxGRhN0QBD2ZepWMtfS0YwcPcGvooGr3JSZmvWvSptBrCPE8tE00yLKm/3bsnlq3TMrvSIZfXUqvCDKvMhcL7o/996EhKZ9utnr2lvU5qfJkCjtr6+3G+vPc9+zJluh54NKVL/yiAx8MHj5GYFIZtHsNkV2IlO3B5UCkUleDXPaQtFqgXmOnKuXNUu0cHZSIoqrCWHUwnGFt+jeRi2b3TVCGLQxl39LKAMLJit4cxZs/rjNETfkLP7v+G7eifsStksOz+KXCpBRgFpkamM2k+x1Frh4wCW3h4j8OBg/t0M3h/FBG1HcnZdCLl3Dh+zve374fS9sgcy2VnRqdRK4svMGJiB6TLDq5MhBXvq9KItPLd55l9MprHBmkF9khK8dKN7M3p7Uwt74Y/PODxZqwHHm9vanmPwOM1uAl4vL2PR3Oq21sDn6AJAjJsdKZU/q/tER42TIBFR7j5mGKQ6acwNvsGi5f1gKX9d1izfQDmLewI37AhKJR1gM9CoYD5PQ0j4O7eC4OMPseX3/4vrJy/ld05tYUEH2xbnk/VvvZ8MYKKGhI6gRfscZbnUp6/FvOmUzFNLmHxDsjKidSN+sOkrOwqdO46Af/6xFJpOz75r70qFkaBT4HUmqBqC1PTQRMEC77R+XT6vIHK4XGnT0+l6bCwHYKJM7XS9s1DTinE6ZypCX9NMLds+10wQQBrt/A9++J4mXyM86a5gj4krA3Dc9QcMAmZ46jBSqNBEw+PE1zQJESzEwEDx01fDOUo28rYCTqaAw9qMgi6VKG7uG4qOoiZSul0yntDbRBzjvAaOudSA8TPHIuv3CeOg+1RA8OxUwPSvL+2MoEKTUTtf7QBy+FrwINZSzVtx0djarl46TwSU/wREDZadtbmKrOkBiTaCDzkGobSUjAXljshIc0Sm3f2wZRpHWDu/ANSirT4emVXpcpVvsNIkNgUC8QlDMd61x74rN3/wNVrKCoPjJa27LHTqz82bDeWH1vaFdBC7Qszd7p72yI/P00WxvdrkH365Bl8A5eo3BmNi6Vuri/OvznLwiYLGZONefkMgI3Ft/jmq79h9MwuKK4fgxIBafkKeLT23ZasLaCFe6yQkjNW5v32Re/+NMDjrUwt74YbTS1vHU77jk0tb8hNppZ3CzxISSkhCIyyRV4V50inXnukZlrByvxzGA9rhxkLe2GEy7cYN6MTFi7riYyyEag9PAJl+7gBItNsqRWBTEwehjEjv8XAwV/BzLo9Fq7qK+BD5iDrhNosyTz429CEmVFgBd/QobKLH4YcAS4q+qWVZ5g+XBlFVgiJmoqDh97/puZNqaLyAHr0mqKq0+qBx7ff2yAgSktU1ZqgagszpwbDarljpwZgsQhs5qygcKaw3iDrOZ0v6ZRJs44SyMI0ybxNv7/F7Icgg9oF+mmwfgzBDk0/BEoc7+jJJsq/hO85D2outJTlWtZTfZZWjpNmIy2MV9Na8FUPLhQokOuav2ffvI7vGZa8aNUARCR1VSX2rZ2GqHvEXB7046CDLTUo9NHgd1SYbHAP5fcSL30SeDSfFwHIc2BHjvF7vKfNr23JjBpiptd/f6o5lvJ/8M13kz4+4EG6d/cBiooy4Bc8HTGp5vKA64CHAh/ycDYKytYEL4GHPLw1diLYzGE27EtYOfyMaYt6Cvq0VLt7bUGQa6nqFAChgE2tM2oOjYa370As29QfeTXcmTij+sAIBAQOxqBBX2C9pwnKDo1EuSwMvsEWiI72xP37b56euq109cp1+IVOQ0oevfJ1uyflINdy7uTm94TAg6GaLvAQ4DF5ckdZKD7HiGldUKJ2bgI8eI0yT72svSbWckVYIS55Ig4drNON7s1JAx705dHaV9E4HH9zIKTADneGTfNq2iXqx8xXntcEv3atJlD039Gu0bO+PREK70rjkUbgIW3K2An2mIGUkQr6/unYzIyrjePhOd3/WYvEkTGpeTMUlSp3OaeY7fD72nXqWnW9rg11XLv+XQGPxHQNeDSOQ/pofv95Dzkf/e/QOK7G88IcE8/J93gv9Mf5v1XOneo7nKtufmT12+ivtX2nPh7N6cqVqwgIXSGCw0b9/goA1DkgyN8YPXr8C96RNohLscSKTT2RX+mszvO3oa+T9pvZyns75An4qDnggt27ZOF3/BbGg7/BqMmdZdG2VRsE3h++0nE7MMoEW3f0x7yl3TFzMVXdWt+tPnfSF8OrEzKtERm3Djdu3NSN/MOig4dPo2//GfjHvy004PGZPb751kaFwtJxVC9EX5eZO4MOjjSdzJg/UJkhWFE1NLGrEtxMREZBqU+L3lob74rZvh4UpAkzZJVaDGo11m3rq3wiCCzouMrMpvQvoQaAdVAIPOIyNcfW5Rs0cBKZ2pRjoznQaNkntSCMPuG1NM3QKZa+FwQcbHd3QA+4jBukTE7002CVXmo0tnv1VKYd5iihCYfAhyYU9kXA0rJPfV90QKUWRg9s+B2f8B5q7NSo6J1amzPbYmiuqZlZY/Kwz79yfC6i5aMCHopECFRVlcE3YAHCBECoBVkJWwoXHRBp+cCqh5baDM15LD7FAiNd2sPKpQPSy0ehqoELCBd4nY+Eeuip9WDcvuz8pX3mHigQQVxca6sySm53G4D5i7rDxuEHuAUNQ9XRkQiNGQJf/5W4evX3scGyTk1k4iRklliqceeX2yOvgr4vMn61IHJOdA7lYk/HUd4j7sqonZH3Mh8WhsuSXdSMeZ2wfPMAFNcxEZnOD4YLL7m1+9mMCebSC80RGD4Rd+/c0o3uzUkBj2wmZNMEW/m+Eaja56ze0zGY9XQ4LwqvEh6vorOwCL29mlBnnoWSevm95HyFzK+yQSs7Xsg6IHXyu1axlggjDqStvS5yXsCBfKdCdp8VIjCqZQdL4ZpR+HYJxAg84tJGqLaoPVLCWgRWYe1IGYcTyulPsGeEnGOuFRlDlYuAEzo6c54M9eZvqQk3/n6FVSOQU+Ys/0cRerW8B5w7c8XQt4AAh6p8+UxnaZlvmTArEmeXv4uoFqZMn6Oen0IKXfmfFMs4VF4LGTvnRqDKkOzCWjsVps6wbZovCXLpvKw0ivK5ZM9I+ewiAprmB/ltFDCTtqrlXvH/x+R7FdJOlRNyRDirc7x36p44IDbd5r1oPEj79u0VMD8OmcX8/3G88h8T4LZyVXes2WGKPJlTudx7NV/1O2msrT38rTQHbYbTZ+ZZYdmabhg9qSO8wiykLf4HbFVl6MwCG7j7mmKrxwBVvHLclE5Yt3Mwsstkvmxb92w9x/yPS1/5ldYIi3NCbn6sbtQfFl25egtGJnPwt38OV0JHC6W0U2XpuZNvTai2hSnQWPGUwp2+CvST4K5bb6Z403ZfxdzZM6Mq3+uFM4UtQ3UJAKglWLuFdU60HBebBAyxeBydRJlhlREqYyabquJx46aYqAgbghSOl/eC5hlqLNh2y771zGvJFP6MNKH2hL4XNMdMmzsQi6TfOUsHKudcghGlYZlkojQcG3f2VlogluynRoa+McrJ9xX9kTlHAo5ZC42UporhvJzj+u1aezTZ0ITUGvAgQCSY6tLDEv/6VPPv+PKbER858BCiIDh+/DiiYrYiMFIW1mJZ2Jg3Q3mOyyKgHLW4GLR4aCkA5D0LUeUXO2HDzr7yY1GtKgu1CCNlZmn+nWZMIUjv9tJKByxe0AW9+n6JEVOpWhsqC4Wz7JKGY7fXVBw7dkw3yvdPRYXZSEgfh3xGpshONDHDDDs8jZGUIwuXLF4sgU8wkpxti+xSCiEmPxKBt1eExl6ZLwWEEhi2SM61kj+35sVPgKVpf1rcw9aYi6y0kVrAREcLdSN7O9KAh6VuV+gAdz9T7PAYKAJUhJ4AwFiGPQvIyM63lgdpuCrvn11ig6gUc6QWy3yzLBGeOEQWb0cERQzD+m0DkJQr4Eh2nFGpw5Engjg0mkXLbBAaNwyb3PrIAmKBwDBtd7BBdhBphSz3/5bAozGcVv6X8v/xdO+HaXO6YvJs2m7NEBU3HDPndcGU+Z2x2dsEEQlWWL3NRP5nLrKrtcSmbQNlURXgJYLK3WcwJkztqnZIO71N4bp5IKYs4O7HDGtlzJNn/ILVW2RH5W6MzV4mSM93wtLVPRCRZoE8EeRvnbm0bj/ScuZi/YbOmDi9E6Yv7IqIJGtVKmDl2h6IzbZBQZkDVqztKYuyPUJCTOS+yy5vTS/ZOVljt/wvYzNsVC6YrZ5DsXq9LF7SzurN/QQ8W0gbvTB2YgdZ2AZgq/sgTJ/eRQnj+fL95Wv6IFjuDYHO0lVdsSvEAnUNpe8FeJDiE/0RHGMj/z2CW/mPVzohr9QBUenWci/l/64q0b762SDo1SdLY72gIgHABB55JbZw29Ufmz0GYclyOklaYdN2I8xd0hNB8UyqpoHtVtuXNUxbx+S/WWSB4KgpH6TJ5enTZ7C0WYq//8u8EXiQzayGKuFHAdpSWLWVKYD5qrQNwu8DbOiZQtVL7fg13xTu4plvhMJ7jYCfpa79sHZbHxURstWDtWQGYpt3b+WwScFL8w8Tb9HnhGYgJkaj5kML99XG3tr4mwCO9pmmJEaeEKTQDMMEZ/OX91fZQxkBQ00LQZ2+CByTf9H3hdoPmlIYrUKQw2gUnm8OOprfQ+WTogtN5jGCJhvnIcpJlAnWOA+lbVo4UJmHmCBM305zzq3sqHxKmDiOeVz0ES3NHUs/SuChp+vXbiI1PRzeASOQnEPTiwAECkuGrb0APJwRmzZMbiw1GBQEjqjez/BXXi+LgjzwatfS/DstWb7DBFzengPhPPIHbA81x54jo0WQWWK3rzOq95S9sZB6E4qM9kBcugaouBtMzrTG7EVd5M8mgEPuQZrsuLIEcPgGDcNOL9mtyQIaHDkUm92onhym0ldnFgigkkWxYj934LLoVYpwV5oGmS+d3NQurpVFUM9yjrvg9AInpc5/F0TgkZQjwEPa9fAygsuYjliwsheyZBecmGQmD/BXSCpxQnjkIIwY3R7F+8ciUQDFsmU9EZhih93egzBvcU/sdB+MMRM7qjLks5f3wpo1PbBsQ395+BwwbsJ3WLlGhN/ULgIGuiE01RJOjp/LzqSXsh0nyn1JL3lXzqU2KJf/1gzp08y5EwYN+RJT53XDiDE/YOqc7pi3sAvMLL/Cyi3GGO74Eyr2jUZQpCmcnL9HaIoDqhucMWt2V3zd/m+Yt0rGt6IbBg3+GiOnd0VchiUsLT9Dx5/+hqG2P8LVbSAcRnyLyVO6wmHcT4hMt0R+tcvbm1oEeGQXLIC12T9g69IF3ft9itVb+yMlyxpdO/0flmwxRXauEzr88D8YNfkX+S26w2lyB5hbfoktboMwcOAnWLCqH8aP/hGjpnWFuW17rFjTH85jf8T4CT9j5MgOGDbsJ9g4fI+Frn0wdtT3MBr0DZZvHYARI37EhBmye9xtgp+7/C9W7LbC3kMVIuDez8N2+fIV+AYsURmHqaFQ2jR59hlWXkwndd36oiJQWnsmdMznRqXpF6BA0F9cMxI5RTZw290Hc+X/vNtvMLZ7mApwNEKUgLjsMtZukY0QN04vtM1nUFhphrgJopOthfyuGz7IWi4zZu3UJRCzVeCD5pZfulkpp8e3AR7klwnsd8UUvBTAeVUdtMymgT1VMThqKxau6q9ABTUYdMxksbWZKmS3h9I0UDDzOMNkme9CtZmnZQKlXwqLt+kjatiPHgTwVS/46fhJgMMU6XT4HD/dWKWO12t22PbUuUYqHHfmooEKhCyRZ0nLk9JJZTyl+YnvGTJMrQ3vF7+v9Smfda8bZNMVlqTlNSG4oTmGWhN+h4DDUUAVE4cR7LDNzR6cs6mKvmF7LX8H9VnYxnkw/tGYKt1WVw6/SdvxUQMP0v37j1Balo3A8FkirBxQVu/S4oHVtBWFe5zh5i0LZZ4sALLzUMmz+HCrV6pJtd1Ey++25ALZ3Vc1uCBGdtShCWYo2TsSngEWSE0Lf6uF/XWJwjAobK0IHisZgyMKKxzgurEXFq7riXTZ0afnWmPDht4ISbOGl6/sPrcPVJoZD3k/e0E37PQfKjvqAfAJHI7dgYOwzbOfSpbGSJ2MIltZBJ2U8ylVynqbe2v3QwEPuX/pBaORnBKiG93bEcNpCTzoG7Ftc2/0H/g5Vm4zESTtgu2b+6Bzj/9g5Q5T+IUYYeiQT1F8cDKSk4djtNO3sB75E4aafSXg5FuMGi+7AxHYqdn2sJZzQ4f+B7NX9JOxusB8+GeYN68rTId9jclzZUeQ7wjjfv8Hh9GdscV7GHJl8c8QYPb2wIPaJTuU11hjztT2GGL9MwYM+hqrNpuin9GniC8Q0CtAyHzQfzBnuYCGsR1RfWA0QmNMMVqAQ0TmCNQ0OGHRkq7oY/SVLIA2iEmzxFIR7ONFgPuEDIWL87ewtWmPYTbfwyfGAq7yH/ilyz+xLWCo3EOW2n8XeTwakJO3EE52n8B00PcwtflZFkYzrF7RFS4uv8BixM+IibNDn17/Rs/e/4HxkK8wbWkPLFncGbZOHWWuX8ixr2Hn2A6zFvfAmBndcPLCTAFRPTBgwL8wafwv6NHrK4ycLIte2QjsduuP6fI/zaiQuc/vovyxZs3uIcDjb1jjaYl6AR7P3qPzdl1tNXyCRyG7VMCHWi8IOshcS+j/9RuAXM9Kg2GH0mpbVZ03NGk4qg46YbfXQHiGmyEsbqjsgIfJ5sUBcWnmyKzQTDbaRqg5E+zoNkYCPjTTmy2Co+yQmx+nG/WHQzvcYtGuvYvK5UHh8x+dgylDN/XC9kNhvbDUf6Y5gyCDuTLoEEqg4a3L7mlmPQQ7vHsq/wlqLui0SV8TajzosElHTTqX6k0obI/zpW8LfU/0x9gnTRU0exBMEGwwAoWghZoFgovtPr1UaDCTcOkjggjaqHnhWDg+mkCY3ZRaET2gY3+tgTuCCY6P3+F86RPC8RMMufn2VKHizmNNsXl3LzXe+OwuSnPCuXGO8wRUrdrcVwEqzp0ApSXwyCjtqFK1d++jD6PVHEvbtX/esfSjBx56ioyMgJnFj9jmMxBl+0YqNb1mLtADDwdsdx+A1Fw6VWqAQ9nP9/C97uFuA/DgIkLQQi3Bnv0jVRGy4NDNuHbt93X0evToKUIiF8mfw1yEiyMKKm1kh98X3mHDkCOLY2axFfyCBsuDPgyTp3aAZ5gZyhscEJ1ggXWb+8En3AJb5OFyl13XqIkdYT+iHXb6miGjwB5uXibY4TVM/qCD5Q9sLfeMCYy4y3JWadS5EJeLQGP4H+9tbrmNLJqj0bCvUje6tyN9Hg/a/nPy7bBsDRPcdJQd4hDYWX2NoZYdYWT2tQAmE1hbfoHKU1ORkTVcdsnt4TypC+zsv8Nw63ZwHtMZS1wH4vjpafL+Bwzo+y/MWz0QuaVjYWX+BVx3DoB3wGCMHfcjVmwxgkm/vyv1aEiy7HLp41H0lsBDZ2op3ks/GztMm/wdzOw6oEefT7F2+xCVlG6NAKpdsus1Mv0ES10HYbhde+SUuojQGwxHlx/hFeWgihnOWdgdZjY/SHt2SJV7Eh1nCaNB/8WYSR3h6Pg9pgt4MjL+DBt2mSAxxQb9h36OoCQLVO0T4MHqtG8LPOoakCfAw9r6nwLWvsQgi++w02MIjIz+g2HmP+C79v8L121DYTr8G6xY0wedOvwv5gjI8/QyRacu/8KilUYY0O8TTF3aHWsEGJnbfif31hKjJ/wIG/t2mDD2F3Tt9gmcx/+MpCIXbN7YW8AJS4zbY/aMTpi5pC9Co4aje9+/Y81uC9QfLBfgoRvceyD+5vFJAQiNtZVnS+/7RaDBdYPvuVY8b5pVWkICDfp5yHOhnJir7MGSCoXFlpgxpyOmLe4rz5ScL7ITYUO/D3vllO4fORiuW/oiPkdADSspc11q1rbGBB66PqUfPh9p+eYIipiGQ4cO6kb+YVBSSik6dh7XGFJLlftX7Wwwf8UAJaD+aPChF85q9y/Ck6/c9ZOXr9fCT+nASifRRau1YmsLlvdXvhM0MzCcl5oCaiUYEUJzDLUIyrFVAY2X9CnCn+foB7FpFwviDVSmG5psGFbLzzRl0IwTltRV1UVhJM9O6Z9aENVuHn1duqp06dRoZJVrUSZN/WgARb3Kcf1cCTSoxZgy1xgLVw1QIb5zZb3b4tFblfpf5tpfAR9eQ20G22JhPEbBUJvCe0BARPBEEKTvrzkzWynvz3/lN2f+Fmo7vvja6QX/jj8F8KC/x6ZN27B40VKMGEM1UFdlxy+rH6EeUP2C4R1kirhUK/VZLQqK+UDzIde//w1WC4tWnyUqyQweXnNw7ux53Uh+Pzp77hwi4qYhvYgF7DRHWDrw5ZdzJ+QERgfQJyUpwwZbd8m8s+wFoNghIc0KnkEm8ocyxdKV3bHStQ+mz+qGhSv6IDLNBiHhg7FoaVcsXT0Ac1f1QJAsiNt2DcHiTSJEApjdbihScmwRnmiGYHmfnG8tYzCHf9goXL9+RTe6tyNlasm1VFqW+ARzeeC7oVeff8vC3R2df/kXRo7rgr5Gn8hD2g1dO/4/LFzfH0uXdca0Gb/AJ07mu20ARo35GXNkZ21u/y2mTvtFBFpHrJY5OY36CWMm/gzTwV/LTkbm5maEIaafYdKCnujX439lsemLNVuN5MGyR+Y7AB4MpyUIJkBbKwJ3q7+l7AaNZAHuhQ3Sz+TpXTF5huws5P76hlrA0vZ7LFkpY9g0EFNndMeEmbILcjPF8jVGsHPugJUbBsDNZyi27BTANPkX2Z0MwpzZnTFqQgdZoLohNNEcqfL7TF3UA9GZFsqBNfddOJcK8MjKno/Z89tjd+hwuG4cgFlzuyoNzeKVPTF58k9YvtEUY2fKApRjjy1b+mOb7xDEyy5+9nzZ0aXI/Nf2QYCAutgEM0yf3gkT5HeZt6o7dvsOwtpNJvD0M8fipb2Us7afAMKlG41kwXTA+o19sSvAHEUV9hg//Wds97XB3n0l783UoidGufgHL0GyAG+uF9qa0Xw9eP6zctpWmYDtkFfpIICFvmdOCImR/9mOPnDdPADzBZRFplkqZ2nmFkrMsESozHeju6nsKgfJ5mgQAhMtpR1qGpv3pWd9n/Iq/dDRNSbVUu7plg8qsdj+/SfQs89U2fVqkS2Nfh7WQzWVfys78vfNFMAU3BSa1DQwKoO7/2Ui5NfLJozOqvRPmDbfCNu85X/o21M5VI6bZoy5Swao3T99Oyic6eSqtBo6nwhy874IPqhV4HH2R6amgrVjKMQJPCjgXcaZYof0w1ToNOlQyLMfmjNo5qFmhanRaVZhhlN9+wQUrQl/AowQGRuvp1aC2U2pLaEzKjdVDPdl0jK+J0BYJvNjAjZG3IycYKpMRQQbbIv3ir8VzWN8z7m+DHCQCYKouTG3HYq/NZbCtxXAOUqAxtTnQMdHDzwuXbqEbVu3ISAwEPfvP0BhQTGcXMwxfqrsnPKsUNFA/w0+pCLE0q3gLwI3u0TLUPriQ90GJuiQhz0lT0CH3xg0NNTrRvL7Um5uNnZ60XHUUhZERmU4CRhianPaoinouEBpoY+V+0doi2a1LfLK7FV12uR8C+zyMYWn/1DlgJmQZYMyuVduu/oqIbJIEP1cQcUbN/aXh643Rs/uhIkiKGbOEWEhAn2zhyDmNf0Rk2ktf3ZmPZ2MBw/eTQixHngUidCMF4BDh0LaR72DhmDtVtlpxJnJ3I2xeac8QPM6y8PSSwRhf3gJsIzNsUFEjBl2+5kgVhbkNa69BLB0gmfIEFlUnERg98L0uR2wYbexAmXrNvUWENAD4ckWWO/aHXNlbqximVZsg4zit8/jQY0HtR0USikyNmbBpFCJSjYDKxmHxg5DQOQQ5NU4KwdZv5DB8r8yQWi8mQBbC+z0MZHzQ0WAW6r57/Y3lYVAhFXsUATHUEXvgvjU4SKYByI2W3bE8t/MK7cToGktgIOf7ZAj/byLqJaU9DmyaA5FWokd8ksdEBplhph0W6VhzKu0lrlaIyZtOPKqGBrrJPfPRo7bIqvEWsCw/O9KhKsZTeSA1CxL+U2MZYG2kXMuSsPF+5GcaYPEbBtkFdnKf4Dfl119roVy9i0UYR4rz3BYgj1qagrw9Mn7BR6k+r018A4ciZwyzUGYm45W1wUygYecr9g7Er7+JtjqPRDl+0cLYO+HzbsGID5T5iRrUq7cq+Jq+b2LHOV4f4wf/RNmLeyDlZv6YP6yXvCR35XgpXXg0YylvxJZ2wr3WCIwSq4vSdWN+o8nphMwMp2Df/y7ycGU5paff7FqDAelMGtNgL1r1gtQ+j7QOTMwupsS6gwJnS2vts6DlfD1ExBCvw76U8xcYKSOEWTQPETtAqM7KIRfteMn0GDyMjp0MpcHzSb8Ltum+Wbesv5yrI+6luCDAIC+IQQcBALsk06dZPpbUMPA8b8qTTnP6zlLB2jor8Fy/4xsYWp09j3MaqgKR6ZWheYVjo2Jw6j1oDmJc2XIMzUweo0H22wJql7G1Kiwkm3HLlb4t4pm4e+u+Xe0//F50PHRA49AARy9evVEQUGB7ggLPzVg1uwpsB/5g/xZBqvS7XyI88oclJ9HeoGuRHprD/NvMJ1Rmbbd3U+EeEEqnvwOi19rFBLqg23uZgiMGAr/0KHwDRqsNBJBEYMFYFmKEHOUxYvhic5gFV9G8tAxlpoRhgSrcEsVBsnrKKDsleYkPnkYvAOGITTCFltkp71kdR8sXic7g2AzpXEYOeoHjJDddXC0BTZsHAh/2Z2li4COiFmvvNnfBamolv9/e+8ZVuW1rQ2/58c559+5zq/3+t69zz67pMfuTrPF2Ls06UVQsfeuqCg2bKAiCEgRBKSDgCJFKQKCaOyaRI1GjR1NrFGT3N+457MeWOBSUWlmr8E1rrV4ypzzKWuOe44qgohj0hIucfyeSoiytg4BFkNqOfHS1q1CnRl2KddSfFhWp5y05TwFxESglx4WYCaAjDkZGIWhwjKPa3VnGM1UKtt5f8plOwVd4QGGrLo1SAIx+niUHWV+By3Eslzen32899J3mQqtZAIqD2XC4ztK0whT7u8/RhW9Kw6dHo7K0wIqZfwHT8j3k5qKXQOZTDbFUFxp75Rc4zGG2Mr9kuuokD4ZkVEk3FDAI3P3XOlDAzMMP2a0DbVqWggv/YDccUB4Hx0yD7tgv/TNsfBZ0F+n8hu5DpVsS7sGmv4YqVIsz1D5EAlYodlQhX/LO7pftjEcuEy+a+GrfO5MIOaCr7/eJ8DDMLhGJBZ3zKDJZYeTPEODycUwFzzLBAHOcg9GYc2aPrBxbYuoFHt5n9xEyGi+ZQztzsixVrk7GG3lOekTeLh/htmLeovAsEBsho0hpNZU+8YsxxB0HJK5TNrdLXNaTOJMnD3XckwunmPXKB+P9v8ciY9auyrg0bq9Mxb79qsWlKYE2JuyLii5+mcfFKJ0DmW4K/NYMLGX56TByi+CTpqstrpeBC+1AXTuTMjspgT2bG8B87KCp0DVwcaLhDD7Yh4RRpkw5JTl6aldYOQWQcRwz6Gq4iu/c0zM7knfCfqR0G+Cwp+Cmzk22Gd++ReqvefdJ26nFoLfqcEhqCI4YmZXXud8ARQEMjS5sF32zfFoZpW+yoxEzYiqUrujm+qLY+J9q9vXy5hj4XiZHVUvg09tx4et3JR/R4dPaptZ3mrgUVFRAS8vL6xa5QvvRd4oKCg07AGuXLmOlb6+sLL5BOuD+8iExZWnBwJCBmB3Eb3VjYGHYTJ53mrGsJ1aAwqoyLhhSEregrs/PzD01vQUuW0t4tKHIbvQHkmZ1khIs0FMkgCReEtEJQxDZLy1IG0LhEQPQWj0ICTK6nlvBYWSCEARDir3AqOAREAQjGgJ1FxEoFE4j1ECkQ6qCbts5YcgK7ByD7U6D4wYKO0JyNlmicXLeiMs1UYmPXdk7455bQFdl3TgwYlarTApdHSAJP9TGKn8CTJ2hkKrZE8i7PiMVMgwJ/ijo1RJcgpl7Rx9taqZofideU2UXV4JDLYlQo5CkO2KsMxpIFNLqQhLtYJV+UbYr4zpIEO7pZ+D/F/GwE+Ohc6LIlDoR0SBskfAT/wOO5n4ZGx8VlTBU4Mnx6lx81j5VG1wu3ARr0P6Uu3JvgIBZm8aTntUgEcGU6YfdFTj53Uo5n0V8MZxEORoflUyroMEGNq4CFIy8+3hs7oHNm+zkHOYb4Rj165dZ/pGqO3yDFU78slrKGS7hnvFiJLU3U4NnjL9RXTzVpWA8XlqwUI/C21svLe1Wd0Lgq5KF/kNWslKsjsiE6wFNI5SPlEEyfG7hiE2yVLl7hg1/nNVDyMgzEp+Zw5QdV4UmNTAmak+jJnPXY2l0kMB6qRd9kjN2ojbd1pGlEvQ5jS06zgSX/aYLMCDZfKdle3fztlKBNWLhfirMk0PFMLUDFArwTBSOl8yCRYFLzUHLPGuyrx7DVDCmSYJOkJSANPPgSXieT6P5+o/WoAJ04azfQpWHcjofRKMUGvB6+A5dC6lPwiLtrFK7uxFA5T2hM+YJg83AR7cxrbTmNJd+qIjKgvBUQvE+isU/KbuC/sla5lENSZAoWMpAQt9QKiZ4XVMnj1IQE9fZSai2WaNgA4WfKNfis9qzTmUobg0+6ika3LvXgdsGDPvBYHcIEsbQ1E4DXiYyt/xVgOPb775BkuXLkVeXp5MqL9gd3YO5syZi/j4eDx58kQdc+/eA0SER8Datju8fLqplV+YCEy1mlYrBvkBqx+4TGrquzEYIXMSpZDgsbI6lVVn3I5hCNrihSs/Xld9NAc9ffobtkTOQ9JOC211LJMafU7IzMGxu9gJ6bm2SMzU1PHbki2xNdFKwIgVwuOGKs3IlpiBSEi3xu4CrvBFyNFUQ+0IJ0gKZpn0ufrkylpFt8j9UImeZF8xa3/stJW27eTH4KCyc1ZU1IC+N6Ua4CGrZQobeTZFXAHyWch3rpA5yXPipYd/9bMSptNvepYtFnh9ifEzuyAsycKwytb2azkS9OerCWctLJLvAPvjtVJj0pAp07W+tbHz3tZ8V0JaPqm50ICCJsCoSdi9xw5LBNw5Df9MhFgvEewCpvjequPYpmH86jtZ287zeS3cp7LKyvNtiKiWjNw5cm+cpH0Bb6ofjkXvWxuL9kz4nLR9zGVRuN8RvgI6Bg1tC/dRnyIpj6t07To0wKeBJzVutY2f3C9CXO3T2iLg4nNMzRHgcXRfkwEP0tFjBxEW44ECARW8VpXVVL1T2pg1JiDWQFleuTPySp3leLkeuf8xiZbw3dgPi1b2QlSiHXw3yPcVPbBjj6sIGzlG2lLJ2eQ6tXbrtv0sV98nda+1exmVKECvPKdJ783z6ODBb9C52wR0+XKCSqH+UStXlUKbYbVcYb8K8NAEv/ZJYak7cFIAU2hSsNMcy8JxNCcQRDDMdIsIWAISCkU6alK7wMgN+m9Qw7FL2qZPA80Lqi8KeGmTGgSCAl3gE8gwYZceskqNBU0kdNCk7wb7iE3vpqJeaD5h8jCCDAr5UeOHKC0Lo1b4SYBAQKTaluvQANPzBT99T2i6oUYjMLKnAikU9ARTw5ysVJZS/+BeCmQw9JXXSK0K/TaCt32FJQI2WPSN5hWVKl2ABgEMAYe6nyb6fFVminSvZf0EYDobcnfo/h1jBGTUzt/xVgOP9PR0eHh44OzZs4YtfNEPYv78+QgICEBVVU1V2N3Z+XBxtYbnpI7y4AaLwLZFkUwgnOy1SVJ+wM9MImTDBCDCj1Ur03OtERLJOgnfGlpuHrpy+ToioifLKtJaZeQ0HjNBAyd1ZuYkEGEtCIKJvDJn+YHYICHLCnHpNgJGrLAtwRLb4m2wdbsFwgSMhEYNQlT8EGTlO6GY2Sm/5rlcTVFbZFhxSx80UxGkMNMnI1pikj1x6dIFw+jenDTgUZMy/VWYqeyDg/thQL/38Wm39zF35Vc4+O0oNW5Txz+PGxZ4UFiZ7ud5TNNKdv4wjBNB/b/v/j+4jP4cJcfGyPN9uUAyZh7PcNo3N7WcQpYhZbqpfp7HfBeLK1yxYml3vPPB/0V/i1bIKDKYVkwc/3zWrpuao8ZKmf4ioiNrcvoWbM9gBVmCIBmTyTlDY4Jmgkf63JQLUPNd/RVGT+mMmQsYtihCYjUzWMo8RKB7VPvdmmrnVVgzudjJ73oavv/+O8PIm48ePvgFgy3noXU7d8yaHYS2HTzw93ed0Ka9sxLO1UDChCDTmYKZApJAgFoECl3+z5BXCn8CCvo0MJcG06czo+YkWfHTUZN+EhTC7INZOJnrgom8qOWgEE/L1TJ4UghTGBv3q2kxtO8EBSyzz3BSvX8Ch5Ui8AlimNOCx3HbpvCe6n/mvaA2gmMjQGFESLqAFmopOO4XgS72p0wshmMIXqixWLWht3L+pKaGY2A0zUr6aQjIoMlowrTBmDpnkNJ0RCd3V2aULDmfGiC2QzPSm2o2TDHHQj8Sa0er6hTpNf4dE0yaWd5a4HH58mVERUXBx8cHhw4dMmwFzpw5Az8/PyxbtgynT582bOXEeQKTp4yF5bB2WODTQyZjWdHT6U9WVRrw4I+3toDQ1cm00TNyIzhiJMor9hlabD4qKytDfNpEFJQ71lugKkBCXwYFSOiMOkI5++3a66gK4SWmD0NcCs01lohOsEJknCXCt1movB9bt9NR0w75pSJ0BKjt52RKQHJsOPJlNbs1dgLu3r1rGN2bk67xeB3gcVCAR1BwX9iIgOs5sA3mywR/8LTnWwc8Kk64IzXTCuPHf4K+Q1vDffznyK2gwG5G4PEaReL4vuUWOmH+vC6wce4IB/eOCE+104SyieNfxs0FPEhXrvyIsKg5MnnLM6B2gqY/E2M0ZprTygWE7JDf1zzvrzBxTjdsDB8kwmCYcrylX4s29zQACxCiKTglxxYZuwJUuf/mprnzQ0T4eGCtXwL6D5ylEoq9874L+g8ZJmCCKbdNCzMyBRpNAtRMqMgPEa7UTjB8lAm7aMZYtk7znxg5fqgCFzQz0HmT2g2aFphanYKe4IOaCXJ+uWbmeR7o4Xb2TQdYflKTwYzG1vbWMpavlEmEOSyYRZi+HMxcqq5FgBRBwTI51i+4p9afAA2aYyjwNTDzrJaB/+tRKjmlX6hrDAjrJUBFAyGMThk7dbByGCXwYBKzJLlWtsdS9vTZoHZDgRwBZ9SQ6ICNbXNcz7vWhmBmMOW9aNXO2VCJVtN26P4dpswsby3wID18+FBpPqjlyM6u8ei+deuWcjqdOXMmSktLDVuBHy9fxdw5s2Bh0RWbtliDdS5KjxiKwRlUw8Y/ZM1Rz11WJU6IiHNCZtZ2PHqomXGak3ZkJCIxg+CBK6/6TOC8LmPHOH5q2gtOVMqxUlbY1JLwPmQXOCFll43yHYlPs0JMsoCRRGtEb7dERMxQVWMidOtAbE+3QlaeM2LjF+Px44a7L28CPA5944nlK76Eg21b2Lt9gvFzOqP85Giwxoep45/HzQ08GIkUHTcE9g5tMFTAsrVjG+wo1Ewwpo5/HmvAoyHK4r8u8BiOnCI7zJjxGQYO/lgm79YISbBR5jtTx7+MmxN4kA4dKkVINDMD8zm8/LlSO0IfmHIB+rHyOwqT31BhpQcO0Px3mBFONBXy91h77nkdpt8afzNxmRaIivPG1StNH+Zfl9LS9+GTz0djwiR/bNiYrLQff3vHGe3+6aQAAgXr84Rinqz6aTpg3RNqSAgmGP7KlTtX+3T+9Bg7FAHhPVUxtlmLBmL6fJmXdgi4M2gZ9NW+JoA14V+3n+r9so8mDIaE8nyaaug/oacLp28It/PYrILOmDxrkKr8yk+G5rId5t4wjkTRAQ6BgOabUdOfAjfyP7US1NDQ/EOAxeq6vA7m9sjYq+33WtofLDDHPChMKMaIGbZBUEQNDp1g6dxJUNQYWo3nMQETn4Wjh2UtbUeNf8ezYbQ6v7XAQyeCi0WLFiEiIgL3799X2+jnkZWVhdmzZyMzM1Nte/z4sRy3GJERW5Gbl4QtW0chu5jZOuWHSwFerfnQtCC0oZYec0ZMih0io9egqqplOG3FxAYhLs1QnZeOfTJpqbFyklPfZRIzXE+1A5oCV/p2Mr+TDdesrlvACMEMowvogCrCgaYWOv2xYBpzDqTstBUwQu2IAJIkG2yJGoaobetECDRMRAvpVYAHr1v5aJDlWitOumNr7CBMnvg5Rk/qgnWhA1F2XACmukbtOM1xT65d3Sej70btNj3w4HPi2LTnSdNWXrE9/Df2xfS5X2FdyCDsqaSwNjxvw7NUjp5yPgWyZvOvzU2t8dCugWMzjFG20e8oZYclfHx7ykpuiEyOMi4eK+8bj6l5b/Xnw/N4z2o/E6395gUej395gvQMzeRSIsBBadKqfz/PjpfblPOszDG8NzRTavWRtOvU3l1T5z3L6n7xu36OtKvdK/o2uSOv1EUWCM7I2LUB586fqvZ1a066/OMNdOo6Dl27T0Rl5WkMGDwH77zvpFbGw5wsRXgK8DAI47rM7fSzoPMnzQf0maDg16M9qAlwcLNU2xiZQQDChF48l1EhBCjPyxdCga/7OfCTGowNCmxoIIOVZekbQdBhL30ECgCiv8Tshf2VWYHthsd/pfJj0KRBzYbWrtYmQYHeDwvKpeZ0USG1BAnUwDC3BivL8jw6m/qs7otZCzQgRfMQfUfor0LgwbZYJZZAhD4evN7UXC2nB0GGuk7pV7+2pmQmDGOoLoFkjbaDZhYnAZljTQIOnd964EGiWWXlypXw9/fHpUuXDFu1yJfFixcjLCwMPj5LERISqiZgOmgeqCxCWPQ0pGRrlVDVxKFPIvLjZuG5lN3W2Bw2Exd/uGxosXmJE1/k1mVI2GElk402cRULUFDC56CLVs6eYX+GCIoiTuDKOZbXxOuT7/r/akKT79WsbzNMhGqC046hrZ7CUPl8HNN8PgrKhyN+hyuSUiOVDbyhSM9cWl/gUayK/GmRAMWHXZSgS94xDDGp1qq6KYWvJthE4Mk+bcLn+QRj8ql/N2q3OYCHqsoqIE+N5yDBh4xTPnOK6bgpgkpF9nD8fKY8fjiK5BmReZwWpWN4dgZuauDBEvHVYEI5BnPM1KZRizNKVvqjpA3efw10MHqHkTr81Jxt+R7L85T/q99DI25u4EG6fPkSNoVOVCn1WbJfu+fCasy1x6tdA989+ZTnp5n8DO9d9X79+4uYVW/Zl+G3yneAv3N53xl2Tr+16PhpKC3bhdtVLSeR2O+//wbPsWuVpiMxaS82BaWqyJa//sNZ5fSg8H3RCp1qfGo7aE5h+vDVAX0EuH5RrTEYPXEIWAyNzo0UwNRYmGqHxyuNhzD7o48IU4MTXKxYr4XY0mTBMvL0BWEY6pa47krTwDwXzCq6aGVfrAnshdQ8zTeEfZGN/TGMmf3Q7EETCX0/aJahAyzTltOExIykK/x7q7TlvEZWmmV/rD7LhGIEUpozq4CXApbe76b+Z7s6sGlOprYjTYCTmyfrsrgK4NBZq8/Tpv3E5/p3kP8QwIN05coVBTCWLFmCkydPGrZqmU1Hjx6NsWPH4urVq4atGp0+fQKx8csQm+wgP2rDip8Tpaz4swttsTl8DI4e+dpwdPPT7aqfER03Wx64JUqUutpZRaWwVHmRgIF9DJHlZE6WCUpN5lwpc1IUVoLruZPky5jn8FxOoCIoBNwkZLjh6yMNWxxPaTz21N+5VK36OJEfGqE0PJyYWe7/wEkZp9wTJcw4Xj5fEXIa8OBxnLwpAHkMJ/SaNhsEeOxJEyFJ4MG+ato2yTIeFU1D4UJwZLjPZbKtXM5XeWcEYCrTGI/j2GWMjDJi2DHbUMCjWqBprIBHhQDoNy0SV1/gIeNmnzRtMTEY7znHxXtNsMp3ks+1nHlUmGNFtjF6itdAnyHm76h+nrXa1u4hgUeaAI+mDKetS7/99psI+D0IiWL+FYIB3hPtPdJASN2xNwxr2kv5ru6P5s+RW2KP6AQ3pGUG4LvvTjbbPXkRZWaVoW17D7i6L8eZs5dhaeWFf7znhPc+cIaLh8VztRJk+kcwLJbAY3OUlsSLgpiCl4m6WEeE2g76MZg6XwcIBAYqqZecT+0BtSezFvVXJg3mtGBRM/qQMBqFPhZMl65pULorvw2eRw0HBb+x0Od3AgFjjYNmVtE0KltivlJgg/4o3qvkM6C38hcJitKiT1hdlmCD+S8c3S1VunYCFTILxBFwsA+9H/273ldzMkN/aS5r20HXdtQAj49ae6Bdx8kCMP4FgAfp3r17yrSyYMGC6qRiFy9exLRp01BSUqL+r0sXL15CQuJGhG51xt5yF1WldU+ZPbZEuSAvPxMC2lsMnTxxGnHJk5CzjzVaRLCIUJk4uaMqqU1hHRo3GAX7ZXVUwcqzFE6yepRVkRJeR0UQcNWsVky1BW39mcKaAm048kvtERjqiJ9+atgV1qv5eGiCTquoy2tjCKaTEnw0Gak8EtSI8LrlGGVWU6Yk+sgw2oUrdO2ajNttao0HTUHM38CsowoMUcjI2DTNAQu9uWJHjqNMmnbIyJPveS4qa2xOiRsS0x3kfRBhROBZF0AReBxoiCJxLwceSmsoY8+V9y63hNlKCZYEJAmILyp3R9ZeJwWS41Os4Bc0GLGptohLtUNk4jDEZ9hh85ZBIkTslGbneZqAlqDxILE4ZWpGmIpM4T3m70kLCW4s4MH3QtqmXxq1HPIcUnc7ICZ+JvaX56DqVsurUKvTnTv30G/ATHT8dJS8R2eQmlqMD1tR6+GCT79wVMmtXqSpoDmC5g2aHYz3USiTjbeRNaGvaUSY2pxakpkCNOgHQm0Gw21Znp6VWRev6qcABqvN0reC0SMh0RrAoTmEpqAsaZNtcYxsW++HY2MkC80nBCbcxvHEZ3RTfg80Bc0WcEEHWGpLmEODIbVLBVwwGoWajjGThijTDkNiCYQ4LhU5Y+irpYCMukxASA0Ms6GyCu2HrVwVa2YWhtE+Wwa/Lv+hgIdOBB30+wgNDVVJxnbs2IGnT5+f6vDmzSoUFu1UadAz8uwQk+SI7QlBuH/voeGIlkE7d2ZgexKjNJxRedQd/mt7o0/vD7AufBj81/fCYr9+AgjcERbVD8M9OmKG95dI3+uCsOgBSmjl7GcmU5bAF4HIFShXnCLgNRWwYdI0CGFlvuE2/q8LZk5+nASF80udERo5GU+evL5AM0UvAx7Kzi1MQVcsgiyDqagLnEXwUmPlLCvB4ciW89N3O6qaPUxDvi5QBF2ag3y3QXisNSJirRC0xQKpO+ngx5U4r6lGaDSMxkNLmf4y4MHnUFTmqsr4b0kYqgBScYUHigQwJWVYwlcmROagiU+2ke9D4R9ugTC5hk1bBsJHJs5NITYIiByGHYWOCmAat60Dj4YwtWS+BHjwOvYUOWOBd29EpQ2TZ+OMXAFHuWVuiIixxDyfL7FPAF9cnDWWrhyIwGi5huDB8q5aYbZXH3j79MXGCFtk0IlWnqWpPloK8CBdunwJkTFzVWFFjo3anYYDHtKO8e+OLO+p8v0pdUR0givSMzfiuzOnW6SWoy6tWRuPVm3csNJ3G27fvoux49biH+85qrwelrbWKlyWQt6UkKM2odq8YCSI+b8OBJTjJqM35DM2rZsCF9Rk0H+CmgVm7WSUC9Okj5wwRABIXwRGMA9HX4TG9FDVZ1n0jU6eNI8QaLxIw8BtKmuofLLYGx1g6bvBcxhxQ40KAQ0jUBjCS9MJNRusjcJx+Ui/HBvHkLSrm+qXwIcmmfQ8lql/vhaouZnPifdn4fL+KkMpuQZ40MziakiT/nxtB/kPCTxINLd4e3sjPDxcRcC8jOj3ceRoBYK3zMOWiOW4caNhip41JMUnhSEuxQmVx12RJqvE/gPeQ/du72L20sGYNPEThMbbYm+ZM7wWfoIp8wRxz+ksP7xecHFth2UBFljpPxgzZnfGvMU9kZjlhF0FjrISlUn+kKdSdZczJbesUJlIi2pd+kxwwmNJcLUKV2pemWBFAOULiNkWsxSP30CgmaKX+XjoSbPKZWWcnGGNOd4siOQkAMIRO/NdkFMwCqvWfoWl/r1QcnycgKMBWBcwWFYVQ7BlmwjpTQMxfVZnrPWn8GYFXifsP1w7yqKpNB4KPFW6ICR0IEaO7YKlm/qpdPfBgZZYvLoXJk3/BOOmfSbCezjSs+wQHGYDH5mgIrYPQmRUf4wZ300muYFYs9laJgW5jjr3rOGAx0lkMXPp84CHXAffDf8N/eHo9AXWR1ghr9gZgX4W8AseKpP9p3Ab9RmKD41EcqYNNgZbIDjBGkGhA+Qe22GEZ2cRDIMQniJgZb+AYb53JvqpAR7NZ2rRiX5NBw4UIzjCWeXiUFpEY6DwRszfpHwafGaU5kjeedbC2Ro7FRUV+bh1q+X4cryMTn/zgwibkejZZ5rSgFRUnFIaEEa4tG7vpNKZ7zFkCX0Z60CAwpmRI/Q1oIPnEgHhgRE95D2S37uAAWo46JjKEvI0r8wUAEIHT/pyhMb2UKYXalKY00OF3ApoeVmuCx3g8BxqTPxDeqrEYmxXAx7U0HRRQIdF1+jsymgVjoU1Wwg0qIXZnqFlDVUApqyTir6JTWONFM2nw1TfLYXp3Mvr7d3fFn9/RzOv6NoO3czStsOLzSzkPyzwIDHfB80vr0Lff38BFy78YPivZVHM9jWISRkqwMMDEdsGY6VfP6xc2Ruek7uhd++/Y0XAEAEUDhg3pqOsOp3h7dUN7p6d8M8v/oKFvr1l5dEH1lZtMGluf3h4fiKrzB4YP70b/IIElKzvjzkLu2JrsrUIqxFKC1AqK2il8mfGRpkIuRqnIyfBx64id6SmbcGTxw1bNONlGg/ltyL7CgRgrfHrgxHjOiMkxgbZe4fBb2Mf+AcMxejRn2Daoh4oPDZGVof9EBVnAV+/vohOdcTmkKEYNeafWLfeWiYeR+SrZHK1V6pNZ2pxVcAjMdVWnqWMMXgAikTwbo8fJqufgVi1fhCW+PZHbokAj2xbbIm0RnDsIGzYPAir1vTHrDm94Bdii6x9dNCU9uoIvobUeLzM1EJQkLjDChuChiA6jfWCnJGUZCcrSVsEbh2I1RsHKEGanmuHSAGArJ4bGDoEQRFy7ev6IzDaBrnKlEBwW/t5GPfRUjQepPv3HyFlRzDi0q2fAX1vxMpBnJ+u8i66qYKFW+NdkbkzEGfPfSu/uRZk/60HMdx+1OjVaNVOFguphfLsfsWyZdH46z/sBXy4oM/AYQoIcCVtStjpTFBAcwaFPNODey3TiqyxoixDXwkCxkweorQWdFyl6YL1SeinwYRe1CbwGFZ6JRO00CejrlZD17Lo3wkGeCxzZVBbQfOQ++ihSmuhjjE6Xzfx0CGVAIP5PNg/+1DOobKfbfN/vV/Vn2EsejstkTlu3nuGEVNb9UEtbYexmcU02DDmPzTw+CPRo0dPEBW7UF7mASoPQk4R/Rlkcqp0k4nPDitX98UymcDXivBysm+NkbIaHjv+C8zz6g0HAR8ZOa4quVb7Dn8WYd0VU2Z2w8CB78HV83Os9u+H8VO7YfzsXgiJssK8pT0Ql+aI8FgLJOfYgunSyyqp9RBAwsRrlfaIT3NB5cEi/P7ba0rm51B9gAc1HkUVzkjNslNajIRMCjoRfBlWSN3lgLCtFgjdbo3CwyOQsssayTvskSbHhGyTVXakDfw2DURSuoO0JwL7MFeVMtHLd72PpvTx4Iq2VARuXqmHTIZc3cq9FgFbJIKnQEAIk7wVyb1nwrfsQgFK+x3lWTohcae9gBG57v3uKDvGZ8P7wr6MrqNJgYercsouqpBxC7NGDX2BmMuDz3JPOf93V0XT8kWQEiTlFLoio9BFVn0u2CvPc98xOmlyn2kfpJYGPEgXLlxAePR0eV/o7/HsmF+LD8o9U/dA3vFsB0THz0B5ZT5uG4X008n1baKc3ANKONnYLsQjeRfPnvsRAwbNklWzo0qzPWLcUBFuBpOKKaEngpkaA2YQVbVQvPtj1MQhylfCztUS2wVsUIvAsFM6ilLLQIdUOmnSF4POqAQQKgrFSOjrzP8JAGhCoemDkSfcxjZokmFoLcEEQ23pdEoTKBN3MV05NRV6e/onQQbDdKkhIRjhdn1fXdbBTcaezjL3mT6mJTA1QswnwogkFv3TnElrarMwaRijWV6m7SCbgcdbQt999z1ikqYjq8hSCX9GBZQodsP+EzJZCQDZvdcOaXn2iIlnqXobQdo2CA0fignTu2PpGsaL98Fgm1aYOqMTps77Cs6u7QVYuCN0c2+4urXHjBX91aq6b693MGVuD0yc3R2RiRY4cNoDAYG9MWVqJwTHDUVuub0Id1dcunTeMLqGo/r4eNAMpBKgiaDbV+ksQlruByvXMtz3OB1OnQyakeFqX5EIu/0CQnKKXZWQ21NO4cx7yCgKQ/SPETe1cymZfg30udlbMVKuyVOEzwjZzmtyV8+59JCAPj7vQyPlWjxR8PUo2eap3oXSgwKc5Dqe51zaIKaWnBeYWgxMzREdePNLnAS0DpEVpiN27aHTtgd2FTggt0Te0RIHERC2yNrrrABBc1vjAAAqGklEQVQU39Ed+Q4CUDzAsGAV7m2ibXJLBB6/Pv0NZeV7EBbD8FYZp9wDZR4xMf76MqOY9ux3RkSsE9IzN6mqsy3lel+Xfvr5PhydfWRFPBwJSQVqW1pakQgrZ6X1aNfRSc1PDI01KfTKO2HekgHKLBO67SuMmTy4OgU6nTPnLBqgfDu2pX2pgIOe00MHGi8yYXAlT6BA8wl9M1jZdfSkwSpBFyNfXEdawHPCEOWDMcNroMqSygRl1Hro/h3GoELv73lAg74hCmzIJ00tTAhGsw/rqTBSh3k6XhTt0xxM0LE9syusHKxUBVrNxKI5lmrAwwWt27E2i2mgUZfNwOMtodzcXMSljla5OTQHS05wtCtTeFL74S7CS4TuUabcZnbEkSKEubqU1fEOa0QnDkXabkekZNkjNtkaXkt7YG3AIJy8MAnLl3eGpV1rBG4bhpUru2PixE4YYNEKg+07IHGXHSpPjED6rmEYObo9Fqzpj0xpc0vEyAaPaCHVN4+HDkAqZLLPkOtaHy6rnjRb7NzjiNwiZ7lmW+TscxCBp2kH4jKskSRCLjLWSn74IkClfeaPUMmc6moKGgh41Me5lMyIHArsjN0OWLi8F1as7YPo7TaqEuuSFUw8ZCFjscJav37w20xfnV7wDx2MrAJ5/gK+lDZK7kVd58aG1Hi8zLm0mmUcO7IdsWT5ECxc2hMbAwchc48H5nt3k1VoF4RvGwzflX2wfIMFfNb1wsr1g+Rej8Y+Pm8KbAWeTAtuAg8tnLblAA8STS4Zu7YgLs1Ge2/165B78cw1KOb18RjDdsM183kRUKfttpPFwwxUHtyLqhaUl+NNKSe3Eu994ARLGy/luE8wMm7yOgEe9vj7O27o1V8WTHFadtK6go9aA5o2GCXCEFr6bzCbKMECi7jRj4NaCmo39Jwez9cwaGBDN3GwSNymyJ4YP32QAJv+qgYMQ10ZQkuNCsEOQ225nT4kNOWw4BqLr/HTVB912RiMUKvBLKwsnU9NCp1QWSKf2+iYyvEQfPBangtempAJgpgIjfdbdyilpuPDVsMNoIOZSkcJeJwmgOLl2g6yGXi8JZSaHieAwVnABCcpfXLWWRNe2if9Mqiy5qQmK1CZCFnQrfKoAJEjHqg4Kiv8She1AmUFTRaS255qDe8VIsyCB2P2gi8QHmODiZM/w5hpzNLnKhP9SIRvtcC4mV8gKsMe+QfcEbFtXr2cdl+VNI3Hy/N4cAKnpqJCrjUuyRoT5vfAzEVdBFgMFUFri/GTPhUB3hObw60x3as7Fq3phUU+3REQbIXc/dQiSBsU1rxPytRS03ZTazx4LXRwTUi1g+uITzFxahdsDLJAbIYdRo+jv0pnrF71Jdxc28NzUlesCegFryVfISLJHqXHRigtgfa865iMFPBg5tDGN7WQVS6cgyOlPwdMmd0Lk2fK5Lq8P9JzR8g1dYb7+LaYv6ATJo/vjBFTvhJAZYXVfgNEYEi7TNn/taGEQR0gWP2OV2s8mt+5tC6dP38ekTGzZBVrr0AkQ1+1cRtdB983hnBzmwIn3KZ9Zx0ehk1Hxjph5+5gnDv3bYsK5W8IuvvzAwx3XyFCyg0xMTlq2849lbC0XYS//t1e+Q04e1iotOUEBMbCjwKYhd2W+/dRAICRMAQa/E6Nw4vABttiRVwmCuN+hqzyOyu6bgzvJe10V8m86A/CRF8lxz5XKdnpQ0JTCk0sBDzUSiRkdVWhvQQu7I+fdfury3RcZXgu06kn7+6CoKgeSmPDnB70GfHy6a9SrzOHyMjxQxQIYjZThqzWp/3GZN4v3j/60vzzc0dlYtH8OtwFcLgqvw4tb4fp8vfPYzPweEsoITkQUQkWqjx/zYRcH5ZJXCa20kMeKDaYFpjIiSr8/Vz1U719yB25xc7yw7ZFSrY99u53RfouGyTuckKhHL8j0xKDBr6PofbtkZzrKIBlFJLTgt5ImD2PFPDYY/9S4EHmJF4hwnVbrBVGTOqJcdM7IShiAJKSbTBy9BeYPrezAKp+cB7VGRNmdsLWmGHwW98PMZnDVL4IlSdDtWMkHIQbDHioBGIvAx7s20WAhwcSd9hj1NjOmDqjK9b6W8oqyAaTp38O73VdsX5DL0yaLKsOAVgBIQPgvZz1KOwFDBBEieBWK+w610HgUdE0Ph5krejicKRl2mHc1K6Yu7gHVq/rD7/NlvCViX6JXxds2twfK1bJpL9aJvVN/eU6WEnUGqVHPdX5ysejDoCqbr8Fmlp0YlRcSVkeQqJpcqEDNs1itcfPa6peFMhvjqy9g65I2WWPqNhpOFCZjzt3fja0+sejvQVf490PHGFpNR/fnbuMby/dkIVPKT75zBN//YcTPmztrHw09ERcdYUgs44SdFADQn8M3X/C+Dj9WAptfT+dSz1GD1VmGYbTbontrjQoi1ZqVWcJPGhWYfjtcr++SsNBEEJzC0ELAQ4dW5/X34uY10JwRLMMM7AyGsbR3QJrgnojJKaH2k7fEeb9IBgiwFGl8A2l+U212VRMcBWf8SWGWNtoDqXKxDJcMUEHP9t2qJ9fhzGbgcdbQPfvP0RUnA/i0gersNfak9nLmOYE+ZSVqMpuyhwJKjKFrAsrWXEdZZ4ANwEkGjApowZFhDMFc46s4oIjLBEQbomsIgekZQ9HUdEuNdk2NClTS32Ah5q86Rvhhtjtlhg7vTdWyup5Y8gQBIVYYPWGwQjZOkTl7li2bhB8ZRIJCbeCz8p+iM4UAcrkaiLIGA2iaQtquMFMLfUCHsJ8BgIScordVI6R7WnDRBA5IC7NXn70tkjfY4PdBY5IzrJGym47JIlgj0m1QeZeOU8EHJOmKb8C+kcYXUtTAw9eB1N7E7gm73QSAeGErL0OSN09HNmFw7GzmOHeLthd5CzXSh8Pe6TmOMpkznvE91p7Hs8KbI1bMvAg3b37ACk7ApXfyv5jMmb+voyvgc+IwEq2K+2QLAQKyl3lHXVBVnaIKmf/tvtyvIzu3XuIiZPXK5OL16IwfHfpJn6seqCKyL37oaNKLNb+n/T36KuARV3BSzChbyMwIRDQ/SG4nft3l2qZTXUfEIZ/zlgwQAEJB3dLZTJgWCiPpV/ImCmDMWn2QJVhlOYOJhHL3KuVzqeDKP1EXgdwGDPPJ8BhllKG9PqHsgBeXzUW5v6gRoR9U9vDft60v4Zgajqo3aEm6FkTi5azo3W78fK8Xg10kM3A4y2gixevIC5pgUziMqExZ4DxZPYSpiklY6ct3NxbySpU0Gu2gwhWTogUUhr44IpLOViK4GIWzWphLBOlqm9CQHJ8pAIihQfsEbHNBWfOnHptofwieplzqTEXc4UswnBPqQi53SLAilywq9CQz2Ofi8pEW1g+XBW5yyuxx449dsjIl+MrqO7WTDWsg6KBr5p2m9rHg4K2WMADhTbNPgQMFEyMZik9QidT+aRjKXOsyDMormTVZI6ZIJJmFu34ugJbM7UI8GiilOkKyMlYqU2qEIDMQoPMsFtGkMexy/+M/OCz1er/jJBto2SbvIcH6afkLPeAwrmOwDZwSza16HTu7FlEx88WoWGvnlUtzQ2fD0OGqek47KIisGLiZ6HiQC5++umPq+WoS4cPf4eOn3qiU9fxSMzcj7tPgaqqu5jnFYr//buWH6JTN3uwvDwLvj0jFCmQCzur8FYm5mLoLDUK1BTQ54MmDYIMahJYE4VaDPpu0ImTpgyCDQp/ajmY+4N5P1hDheXtKWz1KBPdJ+OZ/l+TaQ5iOvRpc7Qqusr8ImCDjq0K3Aizb1PnNjWrcci1L1nT16gInG5i0b7TmbRdRwIJM/D4Q9Khg5WIT5ssQt9RTdzGk/HLeL9MfkUiRDcG9of7iM+xcFU/lShM218zwWt2Zwo+RnlQ5S3/G1bQqgaK/E9v+8IKe2wKHo7bd24ZRtewpDmX1q9WC8dIkMQJvkJWmMzsqAk1mdyZUl4EL531tAytwkdpYqJGh2DAFUUUkgp41G63QYAHa7Uo4GEkeF7AvP8cCxNFqf/5LBQAMTwXdRxBBo+V8cs+NW4FOnjOs/1owKMhyuLXL6qFY+G7okAsx8XxUdtGQKHuub6dDtLap/5uaYX++Dx4DM8xZu3aeHxz12p5GTHKZV9pDsK3y2/oiKP2rARsqGuT6+L7WFTpgqh4R6TtCMDZs982iuawJRNDgddvTMKf/3cYnEf44txlzYH20qXrGOnpi/+R7Yyc6DPQVgEC1gUxFooEA8yPQcdP1jcZP22QAhVey/spsDF89BAM97SA1zKaNXopZkIvCvwpcwYpMwYjVOhTQaFPgEHtR13TTkMztSzMAUJnVWpkaMbQo25MHd9czPFQi8QIHwJAYxMLP6ntaNV2lAAIpkV/ddBBNgOPt4AyM5MRGeekKtLWnpBfzhQ+5cLBQQMwzKUdYnY4iRCWFaaJY2tY70cXeNo2Tpp7DzhjS9Qs3Lv/aonZ6kv1dS6tYX2Mpu6NQWCp77Wvpeb7s9zUzqWmmePlOJ9/XS/jao1HU5laTPEzIMKY9esj83qNn1Hd494O4EH66ad78u74Y3umvMcCdBWwOuQo988FybvssDV2CioqcnH7dsutsdLYdOnSDZXT490PnbBuQ7JhK3D4yBlYWM/H//zVVjkyWgyzVplJKbSNBWOWfHpOHKLAxejJQ8AQWid3C5Vbg0XlFvv2FfAxVO1nmCrNGZsieqjkXjxfdww1lUCssZj90V+EJpeWmiyM94LjZP2ZvoNsFejQ0qIzXweZESwj0K7jVAEQrwc6yA0KPFi3g9Vgr9+4jnv37uPM2XM4fPgIiouKsH//fpnAjuLa9evqOO47c+Y7XLt6VSb33wT5n5VjynH58o/49ttv8eDBA1y6eAmnTp3Gd/K/PnH+LpLgxo0buFVVhZ9/voPy/SUoLd0vfdZOcX792nXcvHkDlBu3qm6g4kAFDhz8Wtp9iKtXf1TjOXb8BM5+9x1K9kkbZWXS7xkcP3pEjZOTwonjx1F58BB+vntXa7SZKDVtKyK326jw2Gcn5eczV/rUkGwK6o2hFm0QsM0B+45pK0tTx7+M6QhXWDESMfGrcf/+A8PoGpZexdTSWNwygMebc8OZWl6SMr2JuMbU0jJ9PIzp9OnTiN4+E9nFWgK+gnIXRMe7IGNXIM5fOIunT1/zxfoDUf6eg8qv46uek2UOP6628a7k5Vfiy68m4i9/s1Mqfit7axViypL4uoCkDwRDUafPGwiPMUNVzRQmIWMY7MJl/VX0SXB0D6UxYbit5jOhaRiMa740NesmHFP7WgLzPlGbZOtsqe695tehaTwIOl4ngsUUNyjwePzoLqKiIpGWlYPKsmIEBgbAe6431vuuQVFxEQLWB8pnqQCGn+AfvAUxUaGITYhHakI0VvquQkJiCvYVl8BvlZ+AjovIzdyJ+TOXqPOv39BU+3duXkVQwHrs2LUXp45VYvWqpVjisxxr/Tfi4o/X1DFPnjxB0Pp12JGRgbv37iJw4zps2LgBsYlpOFRZCZ/Fi7B1axTS0jMQGRaCBT4rVZ6M5IQEzJ01F7t35yA5cTsWzJmDXbvz8OPV66rd5qDfZIJNTFmH6KSBrxzRwtVWwX5nLPbpih5938eEWZ2wo8hRq9hq4viX8kFXZOS6YVd2nAiyhk2VrpMZeDQc68CjqcJpG5vfJuBB88megh3YmqBFrETHzcChQwUy9/3r+HK8jH6+ex/T52zCn/5iDXePFbLo1BaPT5/+iqTkQnTqOg7/+3d7ASeusBbwsc0IfFB4M4kXwQdDPenrwf83R3+lnDR5jK7R0AV9U2k23lamXwedSUdPGgJWEGZGWd2fg6BDi2CZZBJIvCo3KPD4XaRk8vZorPfzQ0BgMEJDN8FrymRY9B2MXXk5CBLhP2niJMyfOxcOI8ciNHgDAoODMGHiOBTvK0HV7dv45vQ3WDh7Pi58fw4Z8UkY6TQJ3jPn4cpV7aU8Urkfo0e4Y2NoDPbkpmPFsnmYNGU6Znt54+wPP6pjrlw8h6UCLhYtW4mSglzMm7cAFQe/xq2q29iZFIOFi5bi4uUfUXXzJgLWrkDfQcMQEhKJlMQ4uLu5YW9hsQCPGHh4uKOoZD+eNuMsd/VqFWISFiJ515A6jqW6itp4mxHTnnzYDcUHBSjscUB8hjViU4chf79sE4Fk8pwXMNuibXpLtCW+O3P0tQXyy+jVTS0Nz38s4NEQPh7NDTxqTC0t3bnUmH7++S4SUoIQn+SHCxfO4FezlqMWPX7yFHn7jsBx+Er8z1+HYcnSrbJo1BY0jx8/RXziHnTqMlYDHx8I+HCwUmGt+eWaXwT9M9arTJ9a6Xw6mFKAEnAoYSrHmMFG/ZjgjJE8jGBp3d7Z4Eyqs54OfYJJEPE63OA+HlcufIuNa1bAY8wUpKSmYN3iJQgNCMadn34S4R6KwJAwFBUWYsbCxYiM2IzQ8C1wHz0GF37QCrNduvgDvOd54dzZM8hOSYWn+xQsEeBwndUYf32CVAEHo0aOhJ//JmwK2ohli6dj1LipiNwWhyeG0ve70rZj7VpfjJsyG2Gb/LDQ2wc/XL6i9qVuC8Mav0D8quaA3xAWFACf1UG4dOkKfvrpDnZlpMN/9WqZrHciKyMFK1f5orCsUp3bHHSw8mtExU9BXoW9TL60FzMSRSZjmYSV7ZgTs/rfwCq6wXCcwXbOVOIHTrij/DiLvwnw4LnVk3r9mMCj8KALAkLscfOmBvAagxTwqGcej8biBgMe9Q2nbSRWwKNBwmnr6VzayPw2aTx0un3nzh8q+2hD0v2Hj3D6wjVkFx5D956T1Sp7a3S2Ya8GPrbH5+ELAR9/+Zu9WoFb2Noop1CG2lJY0kmTgEMPPzUDjVdnXSM0ZfYgtOlA0EENhzHoYATLWJMA4nW54Z1Lf/8NG9etwoSJ03Dm/Bn4+fjAb8VaHD16FKvX+ssEtkcE/E/wWeOHzRt94b9xI7wXzcMK31XIyNiFlORUzJo2CZs2bYLPokXwXrwKsydNws7ducjP2Q0fby/MF2Ayf/4CeI4dia1RmxG+JQyr5fyzFy7jtycPsGjuDMybOwdjx4zGaj9/TJ48CUGbNyMkMgYpSQmYNH6svNDxAny2ImjjOsxfug5fHzmifEtitkZgzowZ2BgYhuT4KEyfOR1xKTsNF9f0lLN7JyK3u6HsOCd9JmgSMKFYJmPlq0FwYWC1jd+1ibqo0hW5xcwGOVyF8GmJmQhMaibz+jKBR8FBVwSFTsDt240T0UKqdx6PRuSGAh71zuPRSKwBj4bReNQ7ZXoj8tum8TDTi+neg4c4fvYybt1/oqrWftzaDZ93HoOsXWWGI7TKtrFxebJdAx/vCvjoPcBWRVww9JWl6OsKUjPXnwk6CNboK8N6OVrxN2Nth4uh4iwjWEyDiNfhhgceQqdOnkDlgUo8eHgfhfl52LY1Grm5ecjNy8O3Z84qx9HisjIcOliB8ooKnDxxDJlZWcjM3InTp79RDqNJSUnIyckVMPAdMlNTkJySitS0dBQU7MXVK1eV02pyciJOnjqBC9+fxe7sbFz44TIe3P8ZRYUF6rxjhw+h4uAhlJWVIDU1FRk7c3Dt2nWUFBfK/ykoKCxCSdFebIuJQ3Z2Dg4ePCjgJx35e/bi0KGDyExPUWO+0ow+HhmZ8QiJGqYSErGIlpZfw8BqQtZAhxZSqW8TFqFTVOmGbQmWCI0apAqlUdvB81QbxsfWh5Xafjiiti3Hzz81nrOt2cej4bjaudTs42GmFkgEHoe/vSjA46kCGJuD0/G3f9ihT//pKC3TnE1Jv/zyBIlJBejSbYJyOH3nfRd07u6AZX59RXiawcfrMkEH/TpmLhggYEBLh645k2qsazpYg8UUeHgTbhTgQWL0Cfnx48cKaDAK4vGTx9XlnH/77Vfh32UC0WYQOoQa1/7gd33fL7/8gnt37+He/fu1ykHznF9/1f7n99/ku9ZuzTH690ePHqljdHr48AGe/soXnuO7L+O7r/rhdtoZ2c79e/dqndMcdPTIQQSFLkDQlvEIjnBC6DYrpOU4Y68AiUKZiItV/gNOzMyESKFJgMF8EBrAyC9xR0zSMDm/P7ILWQqeybNeJ6rFFVl73LA7JxqPHv5iGF3D06vk8Wgs/sP5eDREVEuzmlo0UE3g0RKLxJnp9UgHHldua/P+w0e/YOmyKPzpL1awslmArw99p7aTnj75FXsLDqH/oJlakrF3XdHxM0clNFUCLoOpxZSANfOzrPt0MD09M8USzBmDjo9a06eDWUlfP1fHi7jRgEd9yBggkAhU6m4zRXWFAUFCfYl91KWnT58qkNMSPc4JfG7duokrVy/j0uWzOHx0H3blxCIucRW2bJ2FTaEuCI0ahuRdToL83VQZeDqU7jP4eCjBd8gVqVn22Bw+EAmZViJACE5ommFSI0PSprpcS6OiTfrRSXay2iyW+/2a0rgeZNZ4NBz/ETUeZuDxxyEdeFwV4KEvIG9V/YwZMwPx//7HCvYO3jh27JzartPRY2fg5LoE/3jPAX97x1mEoxOcPCxV3glqPnR/BTM/n3mfknZ3xcjxQ9Fa7t+7dTQdDJnV6q+YBg0NwY0OPI4dO4YVy5Zh6uSpWLrUF3l5Odi4YQPmzpmLbXHxuGfIB3Hnzh0EB23AokWLEbwlEgcq9iN62za178b1a1jtuxLe3j4IDw9HdFQEJk2YgNDIrcjfvRv+vivgtcAbMbHbcfvOz7h14zJWrVyKefPmY9PmUPj7r8e+0lKsk+N8lixBQEAwosOCcfrMWXnhn6BwTyYmTZmKxYsX4+jxk6rPlkrEZazdUlV1BzduXMePP57HseMV2FOQCo/RA2Hr2BGjxn2hqs2Gb7dGViFTbI9S5d93FjgidNsQhMcOQVGlCEURTExqpPw+FBCRCV4BDn7X/6f2RNoQQBMYbofzF2pWIY1BZuDRcKwDD3M4rZlaIpkCHqSr16pUPZf/789WcHJZghMnvjfs0ejipeuYPGWDEpYsLPf+x87o0ddWVXuloykFq1n78SzznlAzxMggezdLBTLq+nR83GakIU+HacDQUNzowOPevXvIzUzF/KmzkZ9bjJCg9QgNDUVp2X4BH7Oxv+KAMpHkZ6Zjxbp1KC4pwzfffIN9xTmYM3+OauPMd99i4sSJyMzJx+kTRxAbFYJJE8fDz88PPgI4Vi9djp05e3Hp0iWlvai6dhEzpkxD6JYInPv+POZNn4mIiAhMmzoF8YmJMpEeweqFM1BYcRC/PH6I9ORIrPLfhJhtUVjiswL3HjWeKaExiMLx8qWrmDNnHgoLC5GZtQP+630xZdpI2Nh/hSFWbeDu+SkWLu+NjaFD4b95MPyCBqjS+Czhva9SJnYFMpidlBoO+TxMR1YRNGobw3LpWDoSN29quVIai8zAo+G4ITUeLcu51Aw8/gj0POBBuvzjDYwZvxZ/+h8rDLNfhIoDpwx7NKq6fVfmuHgRYCMEfDjg7++6KNMLa7Fsz2Q5eRG0BsdJU0L4X415H5itNTj6Kwy2slaRK7WjV1zRqi1rr7xZRtL6cpOYWk5/fQAbVvnJyvw01ixfjIysLDyRF2310gXIz9+Dhw8fIXL9BsQm7cCF898jNTEJaenxmOO9EPcfPsSZb05h3Eh3BIZF4/jx4wgL3gAHBzssXe6LVd4+8Jo+HZu2RFcnGbt97RImeo7FrJnzcPj4SSyfPx/b47ZjzLjRWLXGH998dwbrFs1E8YGv8fjJI2Smb0W09H2gtATes+fhxp3GSQfemMSoIT8/fzw2CBhWyrzy4zWVjbV4XzFSU5Plh7oSo8c4YohFN3Tp9gGGWn6Mpb4DEBlrj+QsJ+wpG4miSg8UVroYTDYGZ9bDmvlmW9xi/HSncdM8m4FHw7HZudRMLZleBDxIPwr4GD/RT/l0dPtqIsIisnBfztGJciN/T7ksrGbJyt1RmV4+au2s8jItXdu3ug7LvzL44LXzHlATxIq/X/ayU6aV94xAB3N0aFVmG8efwxQ3CfA4VlEG38UrcOr0WYRsXI/I6BicOXsW82bPRFHxPpWpLiE8GMsEnBQXF8F3/kIEBgVittd8AQZPcPLEccycMQPlx07h+pWLiIncjM0hQUhJioenswc2bdiEIyfP4pFBU3Ht4lnMnjIb2bvylEPq0nleiI3ZjpneXiguLcWd21VYu2A6CvaV4cGDu8hIi0JAaCR2ZaVjzhxv/Pzz2wU86BeTkBCPsLAwXLlyRYTls9KSm+7deyA/5mv47ruzqKg4gJkzZ2DJkgU4e+4YiksykZi6CSERs7Ex1AObIxyQlM6S+G4ivFyQK5+pacEK0DQm0bk0S4AHk6UpZ9lmYBZ2yy11fjPgYSgSx/o6pvpoCi4TAFVY6YaUBnAu3Zk7VwCZk8l+Gp+1e0iTYHqOU4uv1WKm+pEGPH7AlduP8NQE8CDduHkHy5ZH4+M2w5WQHDt+HY6dqO338cMPVzBvwWZZsQ8X8OGIf7ynldZnwrENW3opAfyvCEB4vTStxKR+CffRQ6vDZWsyktKfwx1t2jMbadMADp2bBHicPHIUIZs248L5i7h44XssW7pU5dYIDNxcnVzn0g/n4bNkMaZOmwavOQuQnp6MsWNHwtfXFxs2bIDX/PnycnkLgIhBXFwEPD1HYsP6DdgSHIIl3gsxb95CWdWnK0R8+9YN2ReA06c1f4TNGzYiJSUVc+fNwcKFC7FpcwjWLpmPWbPnYNUqX0SGb4LHKE8s9l6Ekv0H6uXg2pKI4127dg1GjhyFqVOnwsvLCytWrJB7mK5qRjBviqlr2rYtBhGR0eo7U6ATcFVV3cLNW9fwzbdHUVqWi9z8aIRFemGN/2iUlO557gTRUJSQIuPOs1VVPYsqnZuF9x1yVuX1YxOWy317PeSRnR2PxExZpR92kjbJpvtqTC4+6IT8MhdsT1xTDcpfh44cPoEd2bOlTbtn+mga5v1zQWGFE5J3OuDQ4X1m4PEHIGPgYUrjodODB4+Qk3sAAwfNxt/fsceXPSZhU2Aq7typCeu/K4uq1LQC9OwzGe9+4KS0HxSwn37hCPcxFohI6K4Esa4B+CODEHWNBj+XVQG90WeArfKHqRsu+3EbT7Tt0Pj+HKa4SYAHQ1bv/vyz8r8gXbxwARe+P6/8P4zpdlWVrMh/FJR7S4TgT/L9svY/i8LduoXLly+r4nD3H9zHVVnZs5Ab27h27ary7yCIoYAlM0KFseEk9s1w2Zs3b6r2Llz4QTmsUjvA81hMjtuvX79uUkC3dOJ9XSpgjnlIeD0nT57Evn37EBsbiyVLlmD69OkKkNAnJjs7G+fPn1f3NCoqCjt3Pj852uPHv6of/e3bt3Hp8kXcbYJieeFbV2H1BntsjnRDQCgzpTYHO8N/kzMit/oZRvXqlJmVCN917tgc7tps17Ex1Akbg10RE7tJ/QZfl06d+habt8yFf5CdyX4an53lHjpi0xZHrFjnhIOHyl5bE2WmlkO1TC1PXz7v/vDDNXgviVSajQ9aucDBaQkKCr6uBi2/y9+57y9jgXcwWrdzxz/ec1K+HxSynb+0h+cEVrH9qkY4/8EAiH5NTKzGCri83o6fOqr058b+HKy50rrdOEN+jqbVdOjcJMDDTI1LzD9CLQeBlTExFwoBBgHbqVOnkJ+fj+joaHh7e8Pd3R1TpkxRviEtia5eFbB55QdcvHRWAOgVAZPXm5yvXbuIk6cOqyrGr0v37t/Dt9+ekInwNG7eumqyn8Zm3sdTpw/LO3DNpPmtvsSQ7jt3bgnov2ayn8Zn6fc2FwoCmG9elff9kWFkZnqbSQcezONBc3t96L4shAqLDiuHU/p1dPzUEwsWhStQohMrkO/OqcBQy3mywif4cFbmF/p/fNbJUUV0+AX3UgXRdGH9NoOQasBR0gkJO7tihtdAfNnTTgCGswktx0i07TBZhH/zAA6d3zrgce3aNSxcuAhdunTFunVrDVv/tYkaDEdHRxW5c+jQIRWazIRpdbU3FD5M5kbNTmZmJlauXImLFy8a9prJTGYyU9NRbefSV7Od3bx5ByFhGQIkxijTSt8BM7AtJkelGtDph4vXsWx5lAi6EeoYakAIQCiIO3zqiCHWNli4oh9i07tVC3FjENKSgUgtwLSvE5Kzu2LBsn7oM9BWwIWL5kBa7cuhVZalA2ljZCF9HX7rgMe5c+fQq1dfDhaurs6Grf/aRDX6gQMHkJGRgYCAAMyZM0dpQGhm4TZqO6j54HE6GCkoKIC/v3+zZ2Y1k5nM9K9JtYHHq5u4mWGaOT4mT92Aj1ozvbc77B29kZFZKnOdZtZnuvWSkmNwcVumUoC/9xG1H5oJhoK5TQcnfNHVHrbOVljs2w9xO75EVmGXGuFeohWja24govevgY1OqvIux0nH0RleA9Crn51KBsZoldphsqy1YuzL0byaDp3fGuBB34W8vDxERkaiQ4cOCnj07NkTOTk52Lt3r9KE/KsTTS50JOW9IEArLy9XNW+WL1+uwMiMGTOwfv167NmzB4GBgQgJCTGcaSYzmclMTUtvCjx0unfvIXZm74fVsAV4X4BFu44j4DFyJQoLjxiOYILKe8jMKsVwjxUKoPC4d97XzTCaoFYgpJsD7F2tMN9nAIKjeyAlpysyC7QKuNVARIGR2oCEbAow1JeN2yHr2gy9P719jiVpZzes3NAHju6W+LyLgwALraIsubZZZQTatNczkLYMwKHzWwM8uKJv1aoV/uu//gv//u//roDHf/zHf+C///u/MWjQIFVZ1kzPEv08qqqqlMbjwoULKCoqQlxcHJYtW6Z8PsxkJjOZqTmooYAHiWbkW7d+RmxcLvr2n6GARcdPR2HilPU49HWNbKApZn/5CcyYFShCe6zKYUEhTYFNJ0w9k2eb9s7KHPNlT3s4uFli1sIBCAjvoXwo0vO6qBwhmQVafgwFHAxAgX4WOtcAFMN3Axsfo46T/TrgYFtsk21nSB8s+58kfW6O6gGvpf3gMNxSOcq27egkY9fGWxdwfNjKQ8Y/wcis0rJAB/mtAR5cyY8fP14BjrpMk4LZZFA/oi2Vfh5a1M/rRzqYyUxmMtObUEMCD53YztWrt1Sl267dJyoA8snnYzBugh+K9h1RWbJJj355rFKvbwnPQs++M5T2Qxfc739YA0LoK8EImtbtCESc8GknR/TsZ4dhTlYYPWkI5i7uj9UBvRGyrQe2JncXYNINqbldkCbghEzgUM3837Bd55ScLioChdqVtYG9lLmHhe/GThmiAA9DYT/r7Kj6Zl2aarAhbAw2dD+ONu0ZrcLsoxTwLQ9w6PxW+XiUlZXhT3/6Uy3Q0aVLF+XDYCYzmclMZnp7SAMezONR/6iW+hL9P85fuArf1XHo1HWcCGVXtPvnSNg7LUH6jhLcu69FRv300wPMmRctwny0Shn+YSt3EeI1PhIU7gQi7xmAyDvv1fhQfNzGGa3bO0u7TgoYMGX7J1844rMujviyl73KoDrY2gZDbKwxyNIGAyyGoe/gYQpM9Oxni+69bJWphOfxfLbTtoOTAjlsm4DnvQ+lT/ZLsFFHs1HDdBxl+fqW5cfxIn6rgAdzdkyaNKkadPzbv/0bVqxY/kahgmYyk5nMZKamp8YEHjrRufSHi9cQuDkdffrPECHNmiTDMXDIbISGZeLU6R+w2CdBhDpThk9X5om2HSbJMaOVyUIDITVAhKzAiDCdU3VnTh0cEJjoIIH79WOrj1es7a91nuEc7bza5xr3XcOuCiQRcLQ0x9H68FsFPEh0JP3zn/+sgMfnn3+BEyeOG/aYyUxmMpOZ3hbSgMcFXH1J5tKGoCdPfsWNG3eQlFwAW/tF+Ki1G9q098Dnncfi0y/G4+M2LJBWN4vnNLWtTXvu9zTShtQGIjRz1P5fY2PQYYpNnfNy1gBHbZPK28dvHfCgL8eM6dPxn//5n1iyxMew1UxmMpOZzPQ20WMBGyfPX0HV/cYFHXWJGZnLK05jzrxQ9Og1Da3bjxBhPlzVLfm4racI9Yki1CkcZz7DBCNtO0wEM39SK8KEXDxP5w9bD1dtvT671WHZptr2QKt2o5V2QxvLLHT8dJb6fBu546dzCTzuPQM8fv/996qWypkZGVX9+vWrKikpMbnfzGY2s5nN3LL53oOHVYe/PV91tepR1dOnv5o8pjH54cNfqq5dq6qaMy+s6i9/dax6/yNnYZeqDxS7VonAr2rVZnRVm/YTqtp1nFrV/p8zhKdXcaXO/2t4ihwzsUrASFXrtqPlHM+qj9qMUPxhaw/VjgCSqg9auSnm//p+/Rhuf1/6ZP/GzPNatx1T1bbDZG0M0rfxON5W7vDPWfw8Wwt4DF2Sf4cbzGxmM5vZzGY2s5kbg4k1DLDDTGYyk5nMZCYzmakp6P/8n/8feD4LN2be0ns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13"/>
          <p:cNvPicPr/>
          <p:nvPr/>
        </p:nvPicPr>
        <p:blipFill rotWithShape="1">
          <a:blip r:embed="rId5">
            <a:extLst>
              <a:ext uri="{28A0092B-C50C-407E-A947-70E740481C1C}">
                <a14:useLocalDpi xmlns:a14="http://schemas.microsoft.com/office/drawing/2010/main" val="0"/>
              </a:ext>
            </a:extLst>
          </a:blip>
          <a:srcRect l="333" t="645" b="-1"/>
          <a:stretch/>
        </p:blipFill>
        <p:spPr bwMode="auto">
          <a:xfrm>
            <a:off x="763270" y="1006846"/>
            <a:ext cx="9432290" cy="5613410"/>
          </a:xfrm>
          <a:prstGeom prst="rect">
            <a:avLst/>
          </a:prstGeom>
          <a:ln>
            <a:solidFill>
              <a:schemeClr val="accent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640486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l="68813" t="1213"/>
          <a:stretch/>
        </p:blipFill>
        <p:spPr bwMode="auto">
          <a:xfrm>
            <a:off x="10296144" y="0"/>
            <a:ext cx="1895857" cy="2368296"/>
          </a:xfrm>
          <a:prstGeom prst="rect">
            <a:avLst/>
          </a:prstGeom>
          <a:ln>
            <a:noFill/>
          </a:ln>
          <a:extLst>
            <a:ext uri="{53640926-AAD7-44D8-BBD7-CCE9431645EC}">
              <a14:shadowObscured xmlns:a14="http://schemas.microsoft.com/office/drawing/2010/main"/>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736" y="5334000"/>
            <a:ext cx="12518136" cy="2590800"/>
          </a:xfrm>
          <a:prstGeom prst="rect">
            <a:avLst/>
          </a:prstGeom>
        </p:spPr>
      </p:pic>
      <p:sp>
        <p:nvSpPr>
          <p:cNvPr id="2" name="AutoShape 2" descr="Free Stars Clipart On Transparent Background, Download Free Stars Clipart  On Transparent Background png images, Free ClipArts on Clipart Libra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Title 3"/>
          <p:cNvSpPr txBox="1">
            <a:spLocks/>
          </p:cNvSpPr>
          <p:nvPr/>
        </p:nvSpPr>
        <p:spPr>
          <a:xfrm>
            <a:off x="597535" y="100928"/>
            <a:ext cx="8229600" cy="9067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i="1" u="sng" dirty="0" smtClean="0">
                <a:solidFill>
                  <a:srgbClr val="0070C0"/>
                </a:solidFill>
              </a:rPr>
              <a:t>What to Pack</a:t>
            </a:r>
            <a:r>
              <a:rPr lang="en-US" sz="4800" b="1" i="1" u="sng" dirty="0" smtClean="0">
                <a:solidFill>
                  <a:srgbClr val="0070C0"/>
                </a:solidFill>
              </a:rPr>
              <a:t>:</a:t>
            </a:r>
            <a:endParaRPr lang="en-US" sz="4800" b="1" i="1" u="sng" dirty="0" smtClean="0">
              <a:solidFill>
                <a:srgbClr val="0070C0"/>
              </a:solidFill>
            </a:endParaRPr>
          </a:p>
        </p:txBody>
      </p:sp>
      <p:pic>
        <p:nvPicPr>
          <p:cNvPr id="5" name="Picture 4"/>
          <p:cNvPicPr>
            <a:picLocks noChangeAspect="1"/>
          </p:cNvPicPr>
          <p:nvPr/>
        </p:nvPicPr>
        <p:blipFill>
          <a:blip r:embed="rId5"/>
          <a:stretch>
            <a:fillRect/>
          </a:stretch>
        </p:blipFill>
        <p:spPr>
          <a:xfrm>
            <a:off x="713232" y="1007681"/>
            <a:ext cx="9875520" cy="6123705"/>
          </a:xfrm>
          <a:prstGeom prst="rect">
            <a:avLst/>
          </a:prstGeom>
        </p:spPr>
      </p:pic>
    </p:spTree>
    <p:extLst>
      <p:ext uri="{BB962C8B-B14F-4D97-AF65-F5344CB8AC3E}">
        <p14:creationId xmlns:p14="http://schemas.microsoft.com/office/powerpoint/2010/main" val="19561363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l="68813" t="1213"/>
          <a:stretch/>
        </p:blipFill>
        <p:spPr bwMode="auto">
          <a:xfrm>
            <a:off x="10296144" y="0"/>
            <a:ext cx="1895857" cy="2368296"/>
          </a:xfrm>
          <a:prstGeom prst="rect">
            <a:avLst/>
          </a:prstGeom>
          <a:ln>
            <a:noFill/>
          </a:ln>
          <a:extLst>
            <a:ext uri="{53640926-AAD7-44D8-BBD7-CCE9431645EC}">
              <a14:shadowObscured xmlns:a14="http://schemas.microsoft.com/office/drawing/2010/main"/>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736" y="5334000"/>
            <a:ext cx="12518136" cy="2590800"/>
          </a:xfrm>
          <a:prstGeom prst="rect">
            <a:avLst/>
          </a:prstGeom>
        </p:spPr>
      </p:pic>
      <p:sp>
        <p:nvSpPr>
          <p:cNvPr id="2" name="AutoShape 2" descr="Free Stars Clipart On Transparent Background, Download Free Stars Clipart  On Transparent Background png images, Free ClipArts on Clipart Libra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Title 3"/>
          <p:cNvSpPr txBox="1">
            <a:spLocks/>
          </p:cNvSpPr>
          <p:nvPr/>
        </p:nvSpPr>
        <p:spPr>
          <a:xfrm>
            <a:off x="597535" y="100928"/>
            <a:ext cx="8229600" cy="9067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i="1" u="sng" dirty="0" smtClean="0">
                <a:solidFill>
                  <a:srgbClr val="0070C0"/>
                </a:solidFill>
              </a:rPr>
              <a:t>What to Pack</a:t>
            </a:r>
            <a:r>
              <a:rPr lang="en-US" sz="4800" b="1" i="1" u="sng" dirty="0" smtClean="0">
                <a:solidFill>
                  <a:srgbClr val="0070C0"/>
                </a:solidFill>
              </a:rPr>
              <a:t>:</a:t>
            </a:r>
            <a:endParaRPr lang="en-US" sz="4800" b="1" i="1" u="sng" dirty="0" smtClean="0">
              <a:solidFill>
                <a:srgbClr val="0070C0"/>
              </a:solidFill>
            </a:endParaRPr>
          </a:p>
        </p:txBody>
      </p:sp>
      <p:pic>
        <p:nvPicPr>
          <p:cNvPr id="3" name="Picture 2"/>
          <p:cNvPicPr>
            <a:picLocks noChangeAspect="1"/>
          </p:cNvPicPr>
          <p:nvPr/>
        </p:nvPicPr>
        <p:blipFill>
          <a:blip r:embed="rId5"/>
          <a:stretch>
            <a:fillRect/>
          </a:stretch>
        </p:blipFill>
        <p:spPr>
          <a:xfrm>
            <a:off x="597535" y="1184148"/>
            <a:ext cx="10355580" cy="4285501"/>
          </a:xfrm>
          <a:prstGeom prst="rect">
            <a:avLst/>
          </a:prstGeom>
        </p:spPr>
      </p:pic>
    </p:spTree>
    <p:extLst>
      <p:ext uri="{BB962C8B-B14F-4D97-AF65-F5344CB8AC3E}">
        <p14:creationId xmlns:p14="http://schemas.microsoft.com/office/powerpoint/2010/main" val="33192319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l="68813" t="1213"/>
          <a:stretch/>
        </p:blipFill>
        <p:spPr bwMode="auto">
          <a:xfrm>
            <a:off x="10296144" y="0"/>
            <a:ext cx="1895857" cy="2368296"/>
          </a:xfrm>
          <a:prstGeom prst="rect">
            <a:avLst/>
          </a:prstGeom>
          <a:ln>
            <a:noFill/>
          </a:ln>
          <a:extLst>
            <a:ext uri="{53640926-AAD7-44D8-BBD7-CCE9431645EC}">
              <a14:shadowObscured xmlns:a14="http://schemas.microsoft.com/office/drawing/2010/main"/>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736" y="5215128"/>
            <a:ext cx="12518136" cy="2590800"/>
          </a:xfrm>
          <a:prstGeom prst="rect">
            <a:avLst/>
          </a:prstGeom>
        </p:spPr>
      </p:pic>
      <p:sp>
        <p:nvSpPr>
          <p:cNvPr id="2" name="AutoShape 2" descr="Free Stars Clipart On Transparent Background, Download Free Stars Clipart  On Transparent Background png images, Free ClipArts on Clipart Libra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Title 3"/>
          <p:cNvSpPr txBox="1">
            <a:spLocks/>
          </p:cNvSpPr>
          <p:nvPr/>
        </p:nvSpPr>
        <p:spPr>
          <a:xfrm>
            <a:off x="597535" y="100928"/>
            <a:ext cx="8229600" cy="9067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i="1" u="sng" dirty="0" smtClean="0">
                <a:solidFill>
                  <a:srgbClr val="0070C0"/>
                </a:solidFill>
              </a:rPr>
              <a:t>Catering</a:t>
            </a:r>
            <a:r>
              <a:rPr lang="en-US" sz="4800" b="1" i="1" u="sng" dirty="0" smtClean="0">
                <a:solidFill>
                  <a:srgbClr val="0070C0"/>
                </a:solidFill>
              </a:rPr>
              <a:t>:</a:t>
            </a:r>
            <a:endParaRPr lang="en-US" sz="4800" b="1" i="1" u="sng" dirty="0" smtClean="0">
              <a:solidFill>
                <a:srgbClr val="0070C0"/>
              </a:solidFill>
            </a:endParaRPr>
          </a:p>
        </p:txBody>
      </p:sp>
      <p:sp>
        <p:nvSpPr>
          <p:cNvPr id="5" name="Rectangle 4"/>
          <p:cNvSpPr/>
          <p:nvPr/>
        </p:nvSpPr>
        <p:spPr>
          <a:xfrm>
            <a:off x="140462" y="992843"/>
            <a:ext cx="10027666" cy="923330"/>
          </a:xfrm>
          <a:prstGeom prst="rect">
            <a:avLst/>
          </a:prstGeom>
        </p:spPr>
        <p:txBody>
          <a:bodyPr wrap="square">
            <a:spAutoFit/>
          </a:bodyPr>
          <a:lstStyle/>
          <a:p>
            <a:pPr marL="457200">
              <a:spcAft>
                <a:spcPts val="0"/>
              </a:spcAft>
            </a:pPr>
            <a:r>
              <a:rPr lang="en-GB" dirty="0" smtClean="0">
                <a:latin typeface="Arial Narrow" panose="020B0606020202030204" pitchFamily="34" charset="0"/>
                <a:ea typeface="Times New Roman" panose="02020603050405020304" pitchFamily="18" charset="0"/>
              </a:rPr>
              <a:t>Although </a:t>
            </a:r>
            <a:r>
              <a:rPr lang="en-GB" dirty="0">
                <a:latin typeface="Arial Narrow" panose="020B0606020202030204" pitchFamily="34" charset="0"/>
                <a:ea typeface="Times New Roman" panose="02020603050405020304" pitchFamily="18" charset="0"/>
              </a:rPr>
              <a:t>we had a choice to cater for food ourselves, we opted to be catered for during this trip which is already included in the price. For guests being catered for by </a:t>
            </a:r>
            <a:r>
              <a:rPr lang="en-GB" dirty="0" err="1">
                <a:latin typeface="Arial Narrow" panose="020B0606020202030204" pitchFamily="34" charset="0"/>
                <a:ea typeface="Times New Roman" panose="02020603050405020304" pitchFamily="18" charset="0"/>
              </a:rPr>
              <a:t>Hautbois</a:t>
            </a:r>
            <a:r>
              <a:rPr lang="en-GB" dirty="0">
                <a:latin typeface="Arial Narrow" panose="020B0606020202030204" pitchFamily="34" charset="0"/>
                <a:ea typeface="Times New Roman" panose="02020603050405020304" pitchFamily="18" charset="0"/>
              </a:rPr>
              <a:t> Activity Centre, meals will be served from the large dining marquee near the house, leaving your marquee free for participant use throughout the day.</a:t>
            </a:r>
            <a:endParaRPr lang="en-GB"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597535" y="1991196"/>
            <a:ext cx="5423789" cy="4610772"/>
          </a:xfrm>
          <a:prstGeom prst="rect">
            <a:avLst/>
          </a:prstGeom>
        </p:spPr>
      </p:pic>
      <p:pic>
        <p:nvPicPr>
          <p:cNvPr id="7" name="Picture 6"/>
          <p:cNvPicPr>
            <a:picLocks noChangeAspect="1"/>
          </p:cNvPicPr>
          <p:nvPr/>
        </p:nvPicPr>
        <p:blipFill>
          <a:blip r:embed="rId6"/>
          <a:stretch>
            <a:fillRect/>
          </a:stretch>
        </p:blipFill>
        <p:spPr>
          <a:xfrm>
            <a:off x="6085332" y="1988964"/>
            <a:ext cx="5737860" cy="4613004"/>
          </a:xfrm>
          <a:prstGeom prst="rect">
            <a:avLst/>
          </a:prstGeom>
        </p:spPr>
      </p:pic>
    </p:spTree>
    <p:extLst>
      <p:ext uri="{BB962C8B-B14F-4D97-AF65-F5344CB8AC3E}">
        <p14:creationId xmlns:p14="http://schemas.microsoft.com/office/powerpoint/2010/main" val="22524041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3405</TotalTime>
  <Words>819</Words>
  <Application>Microsoft Office PowerPoint</Application>
  <PresentationFormat>Widescreen</PresentationFormat>
  <Paragraphs>135</Paragraphs>
  <Slides>14</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Arial Narrow</vt:lpstr>
      <vt:lpstr>Calibri</vt:lpstr>
      <vt:lpstr>Calibri Light</vt:lpstr>
      <vt:lpstr>Segoe UI</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listening  Any Questions?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Rance</dc:creator>
  <cp:lastModifiedBy>Ashdon Head Email</cp:lastModifiedBy>
  <cp:revision>66</cp:revision>
  <dcterms:created xsi:type="dcterms:W3CDTF">2023-04-28T22:57:34Z</dcterms:created>
  <dcterms:modified xsi:type="dcterms:W3CDTF">2023-10-30T22:23:49Z</dcterms:modified>
</cp:coreProperties>
</file>